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852" r:id="rId2"/>
    <p:sldId id="753" r:id="rId3"/>
    <p:sldId id="875" r:id="rId4"/>
    <p:sldId id="755" r:id="rId5"/>
    <p:sldId id="878" r:id="rId6"/>
    <p:sldId id="858" r:id="rId7"/>
    <p:sldId id="788" r:id="rId8"/>
    <p:sldId id="765" r:id="rId9"/>
    <p:sldId id="258" r:id="rId10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5A28"/>
    <a:srgbClr val="0082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96" y="108"/>
      </p:cViewPr>
      <p:guideLst/>
    </p:cSldViewPr>
  </p:slideViewPr>
  <p:notesTextViewPr>
    <p:cViewPr>
      <p:scale>
        <a:sx n="33" d="100"/>
        <a:sy n="33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A3D657-9B10-4707-AB2E-6B93683A15FF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3D976F-F646-423D-B414-166B93246AB8}">
      <dgm:prSet phldrT="[Текст]" custT="1"/>
      <dgm:spPr>
        <a:solidFill>
          <a:srgbClr val="EBEBEB"/>
        </a:solidFill>
      </dgm:spPr>
      <dgm:t>
        <a:bodyPr/>
        <a:lstStyle/>
        <a:p>
          <a:r>
            <a:rPr lang="ru-RU" sz="1800" b="1" dirty="0">
              <a:solidFill>
                <a:prstClr val="black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Жилищно-коммунальное хозяйство (97%)</a:t>
          </a:r>
          <a:endParaRPr lang="ru-RU" sz="19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1C2445-356F-45DB-B2B9-1F6CDE056D6C}" type="parTrans" cxnId="{7E3F964C-3E06-4E50-9A18-8BD1873C9EA9}">
      <dgm:prSet/>
      <dgm:spPr/>
      <dgm:t>
        <a:bodyPr/>
        <a:lstStyle/>
        <a:p>
          <a:endParaRPr lang="ru-RU"/>
        </a:p>
      </dgm:t>
    </dgm:pt>
    <dgm:pt modelId="{51E222C4-905D-4305-8FD2-5E7372FA3D63}" type="sibTrans" cxnId="{7E3F964C-3E06-4E50-9A18-8BD1873C9EA9}">
      <dgm:prSet/>
      <dgm:spPr/>
      <dgm:t>
        <a:bodyPr/>
        <a:lstStyle/>
        <a:p>
          <a:endParaRPr lang="ru-RU"/>
        </a:p>
      </dgm:t>
    </dgm:pt>
    <dgm:pt modelId="{2ACD6EA7-73C1-4936-A577-E17C1041A35C}">
      <dgm:prSet/>
      <dgm:spPr>
        <a:solidFill>
          <a:srgbClr val="0082C8"/>
        </a:solidFill>
      </dgm:spPr>
      <dgm:t>
        <a:bodyPr/>
        <a:lstStyle/>
        <a:p>
          <a:r>
            <a:rPr lang="ru-RU" b="1" dirty="0">
              <a:solidFill>
                <a:schemeClr val="tx1"/>
              </a:solidFill>
              <a:ea typeface="Arial Unicode MS" pitchFamily="34" charset="-128"/>
              <a:cs typeface="Arial" panose="020B0604020202020204" pitchFamily="34" charset="0"/>
            </a:rPr>
            <a:t>Утверждено</a:t>
          </a:r>
          <a:endParaRPr lang="ru-RU" b="1" dirty="0">
            <a:solidFill>
              <a:schemeClr val="tx1"/>
            </a:solidFill>
          </a:endParaRPr>
        </a:p>
      </dgm:t>
    </dgm:pt>
    <dgm:pt modelId="{D1460625-1E67-42F0-A219-38743E986925}" type="parTrans" cxnId="{6F14CB47-4F04-497A-B4C3-FF3C353A73F8}">
      <dgm:prSet/>
      <dgm:spPr/>
      <dgm:t>
        <a:bodyPr/>
        <a:lstStyle/>
        <a:p>
          <a:endParaRPr lang="ru-RU"/>
        </a:p>
      </dgm:t>
    </dgm:pt>
    <dgm:pt modelId="{F9C2F6CB-C14D-42BE-AED0-FB5C88D9F35F}" type="sibTrans" cxnId="{6F14CB47-4F04-497A-B4C3-FF3C353A73F8}">
      <dgm:prSet/>
      <dgm:spPr/>
      <dgm:t>
        <a:bodyPr/>
        <a:lstStyle/>
        <a:p>
          <a:endParaRPr lang="ru-RU"/>
        </a:p>
      </dgm:t>
    </dgm:pt>
    <dgm:pt modelId="{D8509758-83DB-4C3E-8583-8DEC1689F014}">
      <dgm:prSet phldrT="[Текст]"/>
      <dgm:spPr>
        <a:solidFill>
          <a:srgbClr val="0082C8"/>
        </a:solidFill>
      </dgm:spPr>
      <dgm:t>
        <a:bodyPr/>
        <a:lstStyle/>
        <a:p>
          <a:r>
            <a:rPr lang="ru-RU" b="1" dirty="0">
              <a:solidFill>
                <a:schemeClr val="tx1"/>
              </a:solidFill>
            </a:rPr>
            <a:t>Исполнено</a:t>
          </a:r>
        </a:p>
      </dgm:t>
    </dgm:pt>
    <dgm:pt modelId="{CCF78ECB-E891-4E79-B16B-AC4FAC14AC6B}" type="parTrans" cxnId="{1054E234-779B-4342-9437-2AE60E2AEB28}">
      <dgm:prSet/>
      <dgm:spPr/>
      <dgm:t>
        <a:bodyPr/>
        <a:lstStyle/>
        <a:p>
          <a:endParaRPr lang="ru-RU"/>
        </a:p>
      </dgm:t>
    </dgm:pt>
    <dgm:pt modelId="{40813E8C-44F6-4698-88A9-49C0E7895961}" type="sibTrans" cxnId="{1054E234-779B-4342-9437-2AE60E2AEB28}">
      <dgm:prSet/>
      <dgm:spPr/>
      <dgm:t>
        <a:bodyPr/>
        <a:lstStyle/>
        <a:p>
          <a:endParaRPr lang="ru-RU"/>
        </a:p>
      </dgm:t>
    </dgm:pt>
    <dgm:pt modelId="{4F62A7F1-77D3-480D-A4A4-6AF821D2FBAC}">
      <dgm:prSet phldrT="[Текст]" custT="1"/>
      <dgm:spPr>
        <a:solidFill>
          <a:srgbClr val="F05A28"/>
        </a:solidFill>
      </dgm:spPr>
      <dgm:t>
        <a:bodyPr/>
        <a:lstStyle/>
        <a:p>
          <a:r>
            <a: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65 952</a:t>
          </a:r>
        </a:p>
      </dgm:t>
    </dgm:pt>
    <dgm:pt modelId="{488F9A42-8798-4348-A04E-C957D89878E5}" type="parTrans" cxnId="{1E73167D-D26E-4418-9C56-97FFB07EA6FE}">
      <dgm:prSet/>
      <dgm:spPr/>
      <dgm:t>
        <a:bodyPr/>
        <a:lstStyle/>
        <a:p>
          <a:endParaRPr lang="ru-RU"/>
        </a:p>
      </dgm:t>
    </dgm:pt>
    <dgm:pt modelId="{1F2B800B-2C22-47B8-9D04-4189A4BC70CF}" type="sibTrans" cxnId="{1E73167D-D26E-4418-9C56-97FFB07EA6FE}">
      <dgm:prSet/>
      <dgm:spPr/>
      <dgm:t>
        <a:bodyPr/>
        <a:lstStyle/>
        <a:p>
          <a:endParaRPr lang="ru-RU"/>
        </a:p>
      </dgm:t>
    </dgm:pt>
    <dgm:pt modelId="{D4CFC1D1-8888-44F9-87DD-3C3A3FA48B97}">
      <dgm:prSet phldrT="[Текст]"/>
      <dgm:spPr>
        <a:solidFill>
          <a:srgbClr val="F05A28"/>
        </a:solidFill>
      </dgm:spPr>
      <dgm:t>
        <a:bodyPr/>
        <a:lstStyle/>
        <a:p>
          <a:endParaRPr lang="ru-RU" b="1" dirty="0"/>
        </a:p>
      </dgm:t>
    </dgm:pt>
    <dgm:pt modelId="{AD8CF411-91B5-46F2-B757-68156C1CD2F1}" type="parTrans" cxnId="{841BB1D9-1689-4153-8480-139208491CB7}">
      <dgm:prSet/>
      <dgm:spPr/>
      <dgm:t>
        <a:bodyPr/>
        <a:lstStyle/>
        <a:p>
          <a:endParaRPr lang="ru-RU"/>
        </a:p>
      </dgm:t>
    </dgm:pt>
    <dgm:pt modelId="{D1CC585E-E71B-4302-9DE7-7B4B717D28AF}" type="sibTrans" cxnId="{841BB1D9-1689-4153-8480-139208491CB7}">
      <dgm:prSet/>
      <dgm:spPr/>
      <dgm:t>
        <a:bodyPr/>
        <a:lstStyle/>
        <a:p>
          <a:endParaRPr lang="ru-RU"/>
        </a:p>
      </dgm:t>
    </dgm:pt>
    <dgm:pt modelId="{6E20ACD1-0C55-48F8-9C47-BA1915AD86C4}">
      <dgm:prSet phldrT="[Текст]" custT="1"/>
      <dgm:spPr>
        <a:solidFill>
          <a:srgbClr val="F05A28"/>
        </a:solidFill>
      </dgm:spPr>
      <dgm:t>
        <a:bodyPr/>
        <a:lstStyle/>
        <a:p>
          <a:r>
            <a: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63 630</a:t>
          </a:r>
        </a:p>
      </dgm:t>
    </dgm:pt>
    <dgm:pt modelId="{2C630C67-9AFA-4FD6-A446-333F081FC367}" type="parTrans" cxnId="{0111B162-A432-4813-B96A-09C76FB477D7}">
      <dgm:prSet/>
      <dgm:spPr/>
      <dgm:t>
        <a:bodyPr/>
        <a:lstStyle/>
        <a:p>
          <a:endParaRPr lang="ru-RU"/>
        </a:p>
      </dgm:t>
    </dgm:pt>
    <dgm:pt modelId="{611F30F0-7AF8-47B2-983B-572C473FEE6E}" type="sibTrans" cxnId="{0111B162-A432-4813-B96A-09C76FB477D7}">
      <dgm:prSet/>
      <dgm:spPr/>
      <dgm:t>
        <a:bodyPr/>
        <a:lstStyle/>
        <a:p>
          <a:endParaRPr lang="ru-RU"/>
        </a:p>
      </dgm:t>
    </dgm:pt>
    <dgm:pt modelId="{CD9E5B3A-9B25-4640-A674-3B3B62FB8162}" type="pres">
      <dgm:prSet presAssocID="{A8A3D657-9B10-4707-AB2E-6B93683A15FF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D582F25-CD9E-4C65-A7B9-86BBCB368D10}" type="pres">
      <dgm:prSet presAssocID="{A8A3D657-9B10-4707-AB2E-6B93683A15FF}" presName="matrix" presStyleCnt="0"/>
      <dgm:spPr/>
    </dgm:pt>
    <dgm:pt modelId="{EAF6B131-35BE-4BC3-9C12-CFACE5EA6077}" type="pres">
      <dgm:prSet presAssocID="{A8A3D657-9B10-4707-AB2E-6B93683A15FF}" presName="tile1" presStyleLbl="node1" presStyleIdx="0" presStyleCnt="4"/>
      <dgm:spPr/>
    </dgm:pt>
    <dgm:pt modelId="{3F11D9CE-BDDD-4EFB-83D1-A9B6F970866B}" type="pres">
      <dgm:prSet presAssocID="{A8A3D657-9B10-4707-AB2E-6B93683A15F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97CEE2A4-B67D-4F15-BA5C-9B0DD5C10763}" type="pres">
      <dgm:prSet presAssocID="{A8A3D657-9B10-4707-AB2E-6B93683A15FF}" presName="tile2" presStyleLbl="node1" presStyleIdx="1" presStyleCnt="4" custLinFactNeighborX="7644" custLinFactNeighborY="-7640"/>
      <dgm:spPr/>
    </dgm:pt>
    <dgm:pt modelId="{00685865-1611-4FF2-8056-DDBD6096633C}" type="pres">
      <dgm:prSet presAssocID="{A8A3D657-9B10-4707-AB2E-6B93683A15F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334F6DE1-5F63-4B7A-BE14-3649FA327D1F}" type="pres">
      <dgm:prSet presAssocID="{A8A3D657-9B10-4707-AB2E-6B93683A15FF}" presName="tile3" presStyleLbl="node1" presStyleIdx="2" presStyleCnt="4"/>
      <dgm:spPr/>
    </dgm:pt>
    <dgm:pt modelId="{34F22DB4-C49E-4890-9EC9-D1B290CDDE74}" type="pres">
      <dgm:prSet presAssocID="{A8A3D657-9B10-4707-AB2E-6B93683A15F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1F431174-138C-45D3-965C-467047916CB0}" type="pres">
      <dgm:prSet presAssocID="{A8A3D657-9B10-4707-AB2E-6B93683A15FF}" presName="tile4" presStyleLbl="node1" presStyleIdx="3" presStyleCnt="4"/>
      <dgm:spPr/>
    </dgm:pt>
    <dgm:pt modelId="{4DDCDBC5-E290-40B6-9972-D9F8971EF28B}" type="pres">
      <dgm:prSet presAssocID="{A8A3D657-9B10-4707-AB2E-6B93683A15F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AF822AB8-FE6F-4CAD-96D2-28277B105333}" type="pres">
      <dgm:prSet presAssocID="{A8A3D657-9B10-4707-AB2E-6B93683A15FF}" presName="centerTile" presStyleLbl="fgShp" presStyleIdx="0" presStyleCnt="1" custScaleX="260262" custScaleY="157319">
        <dgm:presLayoutVars>
          <dgm:chMax val="0"/>
          <dgm:chPref val="0"/>
        </dgm:presLayoutVars>
      </dgm:prSet>
      <dgm:spPr/>
    </dgm:pt>
  </dgm:ptLst>
  <dgm:cxnLst>
    <dgm:cxn modelId="{D311E201-A42F-41AA-8902-90EED2DFE9A0}" type="presOf" srcId="{D8509758-83DB-4C3E-8583-8DEC1689F014}" destId="{97CEE2A4-B67D-4F15-BA5C-9B0DD5C10763}" srcOrd="0" destOrd="0" presId="urn:microsoft.com/office/officeart/2005/8/layout/matrix1"/>
    <dgm:cxn modelId="{4EA9F421-F6F4-4DAF-B059-6A65BD2DAA74}" type="presOf" srcId="{2ACD6EA7-73C1-4936-A577-E17C1041A35C}" destId="{3F11D9CE-BDDD-4EFB-83D1-A9B6F970866B}" srcOrd="1" destOrd="0" presId="urn:microsoft.com/office/officeart/2005/8/layout/matrix1"/>
    <dgm:cxn modelId="{1054E234-779B-4342-9437-2AE60E2AEB28}" srcId="{223D976F-F646-423D-B414-166B93246AB8}" destId="{D8509758-83DB-4C3E-8583-8DEC1689F014}" srcOrd="1" destOrd="0" parTransId="{CCF78ECB-E891-4E79-B16B-AC4FAC14AC6B}" sibTransId="{40813E8C-44F6-4698-88A9-49C0E7895961}"/>
    <dgm:cxn modelId="{09A5BC5B-E54C-4554-ABB3-14753FC8B3DC}" type="presOf" srcId="{2ACD6EA7-73C1-4936-A577-E17C1041A35C}" destId="{EAF6B131-35BE-4BC3-9C12-CFACE5EA6077}" srcOrd="0" destOrd="0" presId="urn:microsoft.com/office/officeart/2005/8/layout/matrix1"/>
    <dgm:cxn modelId="{0111B162-A432-4813-B96A-09C76FB477D7}" srcId="{223D976F-F646-423D-B414-166B93246AB8}" destId="{6E20ACD1-0C55-48F8-9C47-BA1915AD86C4}" srcOrd="3" destOrd="0" parTransId="{2C630C67-9AFA-4FD6-A446-333F081FC367}" sibTransId="{611F30F0-7AF8-47B2-983B-572C473FEE6E}"/>
    <dgm:cxn modelId="{6F14CB47-4F04-497A-B4C3-FF3C353A73F8}" srcId="{223D976F-F646-423D-B414-166B93246AB8}" destId="{2ACD6EA7-73C1-4936-A577-E17C1041A35C}" srcOrd="0" destOrd="0" parTransId="{D1460625-1E67-42F0-A219-38743E986925}" sibTransId="{F9C2F6CB-C14D-42BE-AED0-FB5C88D9F35F}"/>
    <dgm:cxn modelId="{7E3F964C-3E06-4E50-9A18-8BD1873C9EA9}" srcId="{A8A3D657-9B10-4707-AB2E-6B93683A15FF}" destId="{223D976F-F646-423D-B414-166B93246AB8}" srcOrd="0" destOrd="0" parTransId="{551C2445-356F-45DB-B2B9-1F6CDE056D6C}" sibTransId="{51E222C4-905D-4305-8FD2-5E7372FA3D63}"/>
    <dgm:cxn modelId="{1E73167D-D26E-4418-9C56-97FFB07EA6FE}" srcId="{223D976F-F646-423D-B414-166B93246AB8}" destId="{4F62A7F1-77D3-480D-A4A4-6AF821D2FBAC}" srcOrd="2" destOrd="0" parTransId="{488F9A42-8798-4348-A04E-C957D89878E5}" sibTransId="{1F2B800B-2C22-47B8-9D04-4189A4BC70CF}"/>
    <dgm:cxn modelId="{5EDC5F92-85F1-45B0-A6E5-7DC08F684C29}" type="presOf" srcId="{4F62A7F1-77D3-480D-A4A4-6AF821D2FBAC}" destId="{34F22DB4-C49E-4890-9EC9-D1B290CDDE74}" srcOrd="1" destOrd="0" presId="urn:microsoft.com/office/officeart/2005/8/layout/matrix1"/>
    <dgm:cxn modelId="{3D1FC19C-E218-4D64-BB5B-38F742468BB8}" type="presOf" srcId="{223D976F-F646-423D-B414-166B93246AB8}" destId="{AF822AB8-FE6F-4CAD-96D2-28277B105333}" srcOrd="0" destOrd="0" presId="urn:microsoft.com/office/officeart/2005/8/layout/matrix1"/>
    <dgm:cxn modelId="{3B85F1AC-80E2-4C54-8442-C7E7F88DC6DB}" type="presOf" srcId="{A8A3D657-9B10-4707-AB2E-6B93683A15FF}" destId="{CD9E5B3A-9B25-4640-A674-3B3B62FB8162}" srcOrd="0" destOrd="0" presId="urn:microsoft.com/office/officeart/2005/8/layout/matrix1"/>
    <dgm:cxn modelId="{A1CA83D1-36F7-4F69-86DD-7E94BB235094}" type="presOf" srcId="{D8509758-83DB-4C3E-8583-8DEC1689F014}" destId="{00685865-1611-4FF2-8056-DDBD6096633C}" srcOrd="1" destOrd="0" presId="urn:microsoft.com/office/officeart/2005/8/layout/matrix1"/>
    <dgm:cxn modelId="{B11C76D4-0E2F-47D5-AD24-A31654CB44B3}" type="presOf" srcId="{6E20ACD1-0C55-48F8-9C47-BA1915AD86C4}" destId="{1F431174-138C-45D3-965C-467047916CB0}" srcOrd="0" destOrd="0" presId="urn:microsoft.com/office/officeart/2005/8/layout/matrix1"/>
    <dgm:cxn modelId="{841BB1D9-1689-4153-8480-139208491CB7}" srcId="{223D976F-F646-423D-B414-166B93246AB8}" destId="{D4CFC1D1-8888-44F9-87DD-3C3A3FA48B97}" srcOrd="4" destOrd="0" parTransId="{AD8CF411-91B5-46F2-B757-68156C1CD2F1}" sibTransId="{D1CC585E-E71B-4302-9DE7-7B4B717D28AF}"/>
    <dgm:cxn modelId="{E7C485DF-34D2-424F-8ABE-BFE9C73EFD9D}" type="presOf" srcId="{6E20ACD1-0C55-48F8-9C47-BA1915AD86C4}" destId="{4DDCDBC5-E290-40B6-9972-D9F8971EF28B}" srcOrd="1" destOrd="0" presId="urn:microsoft.com/office/officeart/2005/8/layout/matrix1"/>
    <dgm:cxn modelId="{B6B29AF7-BE54-44D5-B9C5-C397D67E3283}" type="presOf" srcId="{4F62A7F1-77D3-480D-A4A4-6AF821D2FBAC}" destId="{334F6DE1-5F63-4B7A-BE14-3649FA327D1F}" srcOrd="0" destOrd="0" presId="urn:microsoft.com/office/officeart/2005/8/layout/matrix1"/>
    <dgm:cxn modelId="{37B7695E-9F32-4FB4-96EA-75E794274265}" type="presParOf" srcId="{CD9E5B3A-9B25-4640-A674-3B3B62FB8162}" destId="{BD582F25-CD9E-4C65-A7B9-86BBCB368D10}" srcOrd="0" destOrd="0" presId="urn:microsoft.com/office/officeart/2005/8/layout/matrix1"/>
    <dgm:cxn modelId="{35D585B9-D86D-4E65-BF45-48FF90235030}" type="presParOf" srcId="{BD582F25-CD9E-4C65-A7B9-86BBCB368D10}" destId="{EAF6B131-35BE-4BC3-9C12-CFACE5EA6077}" srcOrd="0" destOrd="0" presId="urn:microsoft.com/office/officeart/2005/8/layout/matrix1"/>
    <dgm:cxn modelId="{5CA48AC8-FFD6-46C8-A478-E54846667C8A}" type="presParOf" srcId="{BD582F25-CD9E-4C65-A7B9-86BBCB368D10}" destId="{3F11D9CE-BDDD-4EFB-83D1-A9B6F970866B}" srcOrd="1" destOrd="0" presId="urn:microsoft.com/office/officeart/2005/8/layout/matrix1"/>
    <dgm:cxn modelId="{2E7E8B72-B474-439F-92D0-6D36A02D5D94}" type="presParOf" srcId="{BD582F25-CD9E-4C65-A7B9-86BBCB368D10}" destId="{97CEE2A4-B67D-4F15-BA5C-9B0DD5C10763}" srcOrd="2" destOrd="0" presId="urn:microsoft.com/office/officeart/2005/8/layout/matrix1"/>
    <dgm:cxn modelId="{085FCB46-79EC-405A-A8CA-DFD28A1A8281}" type="presParOf" srcId="{BD582F25-CD9E-4C65-A7B9-86BBCB368D10}" destId="{00685865-1611-4FF2-8056-DDBD6096633C}" srcOrd="3" destOrd="0" presId="urn:microsoft.com/office/officeart/2005/8/layout/matrix1"/>
    <dgm:cxn modelId="{C770AE20-BEF4-41AA-BB47-5154433B90C0}" type="presParOf" srcId="{BD582F25-CD9E-4C65-A7B9-86BBCB368D10}" destId="{334F6DE1-5F63-4B7A-BE14-3649FA327D1F}" srcOrd="4" destOrd="0" presId="urn:microsoft.com/office/officeart/2005/8/layout/matrix1"/>
    <dgm:cxn modelId="{91CCE816-0B45-4697-9A62-9C34437EB150}" type="presParOf" srcId="{BD582F25-CD9E-4C65-A7B9-86BBCB368D10}" destId="{34F22DB4-C49E-4890-9EC9-D1B290CDDE74}" srcOrd="5" destOrd="0" presId="urn:microsoft.com/office/officeart/2005/8/layout/matrix1"/>
    <dgm:cxn modelId="{414DD41D-F3F5-4836-80F0-44A0CEE05607}" type="presParOf" srcId="{BD582F25-CD9E-4C65-A7B9-86BBCB368D10}" destId="{1F431174-138C-45D3-965C-467047916CB0}" srcOrd="6" destOrd="0" presId="urn:microsoft.com/office/officeart/2005/8/layout/matrix1"/>
    <dgm:cxn modelId="{39D12A89-327E-4309-9C43-4FB19FA56D5A}" type="presParOf" srcId="{BD582F25-CD9E-4C65-A7B9-86BBCB368D10}" destId="{4DDCDBC5-E290-40B6-9972-D9F8971EF28B}" srcOrd="7" destOrd="0" presId="urn:microsoft.com/office/officeart/2005/8/layout/matrix1"/>
    <dgm:cxn modelId="{9A356546-FD29-4ED2-BF4C-4BDB5674E7F8}" type="presParOf" srcId="{CD9E5B3A-9B25-4640-A674-3B3B62FB8162}" destId="{AF822AB8-FE6F-4CAD-96D2-28277B10533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A3D657-9B10-4707-AB2E-6B93683A15FF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3D976F-F646-423D-B414-166B93246AB8}">
      <dgm:prSet phldrT="[Текст]" custT="1"/>
      <dgm:spPr>
        <a:solidFill>
          <a:srgbClr val="EBEBEB"/>
        </a:solidFill>
      </dgm:spPr>
      <dgm:t>
        <a:bodyPr/>
        <a:lstStyle/>
        <a:p>
          <a:r>
            <a:rPr lang="ru-RU" sz="1800" b="1" baseline="0" dirty="0">
              <a:solidFill>
                <a:prstClr val="black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Культура</a:t>
          </a:r>
          <a:r>
            <a:rPr lang="ru-RU" sz="1900" b="1" dirty="0">
              <a:solidFill>
                <a:prstClr val="black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 (99</a:t>
          </a:r>
          <a:r>
            <a:rPr lang="ru-RU" sz="2000" b="1" dirty="0">
              <a:solidFill>
                <a:prstClr val="black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%</a:t>
          </a:r>
          <a:r>
            <a:rPr lang="ru-RU" sz="1900" b="1" dirty="0">
              <a:solidFill>
                <a:prstClr val="black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)</a:t>
          </a:r>
          <a:endParaRPr lang="ru-RU" sz="19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1C2445-356F-45DB-B2B9-1F6CDE056D6C}" type="parTrans" cxnId="{7E3F964C-3E06-4E50-9A18-8BD1873C9EA9}">
      <dgm:prSet/>
      <dgm:spPr/>
      <dgm:t>
        <a:bodyPr/>
        <a:lstStyle/>
        <a:p>
          <a:endParaRPr lang="ru-RU"/>
        </a:p>
      </dgm:t>
    </dgm:pt>
    <dgm:pt modelId="{51E222C4-905D-4305-8FD2-5E7372FA3D63}" type="sibTrans" cxnId="{7E3F964C-3E06-4E50-9A18-8BD1873C9EA9}">
      <dgm:prSet/>
      <dgm:spPr/>
      <dgm:t>
        <a:bodyPr/>
        <a:lstStyle/>
        <a:p>
          <a:endParaRPr lang="ru-RU"/>
        </a:p>
      </dgm:t>
    </dgm:pt>
    <dgm:pt modelId="{2ACD6EA7-73C1-4936-A577-E17C1041A35C}">
      <dgm:prSet/>
      <dgm:spPr>
        <a:solidFill>
          <a:srgbClr val="0082C8"/>
        </a:solidFill>
      </dgm:spPr>
      <dgm:t>
        <a:bodyPr/>
        <a:lstStyle/>
        <a:p>
          <a:r>
            <a:rPr lang="ru-RU" b="1" dirty="0">
              <a:solidFill>
                <a:schemeClr val="tx1"/>
              </a:solidFill>
              <a:ea typeface="Arial Unicode MS" pitchFamily="34" charset="-128"/>
              <a:cs typeface="Arial" panose="020B0604020202020204" pitchFamily="34" charset="0"/>
            </a:rPr>
            <a:t>Утверждено</a:t>
          </a:r>
          <a:endParaRPr lang="ru-RU" b="1" dirty="0">
            <a:solidFill>
              <a:schemeClr val="tx1"/>
            </a:solidFill>
          </a:endParaRPr>
        </a:p>
      </dgm:t>
    </dgm:pt>
    <dgm:pt modelId="{D1460625-1E67-42F0-A219-38743E986925}" type="parTrans" cxnId="{6F14CB47-4F04-497A-B4C3-FF3C353A73F8}">
      <dgm:prSet/>
      <dgm:spPr/>
      <dgm:t>
        <a:bodyPr/>
        <a:lstStyle/>
        <a:p>
          <a:endParaRPr lang="ru-RU"/>
        </a:p>
      </dgm:t>
    </dgm:pt>
    <dgm:pt modelId="{F9C2F6CB-C14D-42BE-AED0-FB5C88D9F35F}" type="sibTrans" cxnId="{6F14CB47-4F04-497A-B4C3-FF3C353A73F8}">
      <dgm:prSet/>
      <dgm:spPr/>
      <dgm:t>
        <a:bodyPr/>
        <a:lstStyle/>
        <a:p>
          <a:endParaRPr lang="ru-RU"/>
        </a:p>
      </dgm:t>
    </dgm:pt>
    <dgm:pt modelId="{4F62A7F1-77D3-480D-A4A4-6AF821D2FBAC}">
      <dgm:prSet phldrT="[Текст]" custT="1"/>
      <dgm:spPr>
        <a:solidFill>
          <a:srgbClr val="0082C8"/>
        </a:solidFill>
      </dgm:spPr>
      <dgm:t>
        <a:bodyPr/>
        <a:lstStyle/>
        <a:p>
          <a:r>
            <a:rPr lang="ru-RU" sz="2000" b="1" dirty="0">
              <a:solidFill>
                <a:schemeClr val="tx1"/>
              </a:solidFill>
            </a:rPr>
            <a:t>Исполнено</a:t>
          </a:r>
        </a:p>
      </dgm:t>
    </dgm:pt>
    <dgm:pt modelId="{488F9A42-8798-4348-A04E-C957D89878E5}" type="parTrans" cxnId="{1E73167D-D26E-4418-9C56-97FFB07EA6FE}">
      <dgm:prSet/>
      <dgm:spPr/>
      <dgm:t>
        <a:bodyPr/>
        <a:lstStyle/>
        <a:p>
          <a:endParaRPr lang="ru-RU"/>
        </a:p>
      </dgm:t>
    </dgm:pt>
    <dgm:pt modelId="{1F2B800B-2C22-47B8-9D04-4189A4BC70CF}" type="sibTrans" cxnId="{1E73167D-D26E-4418-9C56-97FFB07EA6FE}">
      <dgm:prSet/>
      <dgm:spPr/>
      <dgm:t>
        <a:bodyPr/>
        <a:lstStyle/>
        <a:p>
          <a:endParaRPr lang="ru-RU"/>
        </a:p>
      </dgm:t>
    </dgm:pt>
    <dgm:pt modelId="{F99A2287-B727-48DC-9DE5-ED7DF9585FD1}">
      <dgm:prSet phldrT="[Текст]" custT="1"/>
      <dgm:spPr>
        <a:solidFill>
          <a:srgbClr val="F05A28"/>
        </a:solidFill>
      </dgm:spPr>
      <dgm:t>
        <a:bodyPr/>
        <a:lstStyle/>
        <a:p>
          <a:r>
            <a: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33 327</a:t>
          </a:r>
        </a:p>
      </dgm:t>
    </dgm:pt>
    <dgm:pt modelId="{AF06DFC4-9902-454C-89CF-ACEC483C9BF0}" type="parTrans" cxnId="{274F5C33-5B31-4E2D-81D7-CFCC5C31AACC}">
      <dgm:prSet/>
      <dgm:spPr/>
      <dgm:t>
        <a:bodyPr/>
        <a:lstStyle/>
        <a:p>
          <a:endParaRPr lang="ru-RU"/>
        </a:p>
      </dgm:t>
    </dgm:pt>
    <dgm:pt modelId="{C96463BB-EE01-4083-8643-4BF25C770176}" type="sibTrans" cxnId="{274F5C33-5B31-4E2D-81D7-CFCC5C31AACC}">
      <dgm:prSet/>
      <dgm:spPr/>
      <dgm:t>
        <a:bodyPr/>
        <a:lstStyle/>
        <a:p>
          <a:endParaRPr lang="ru-RU"/>
        </a:p>
      </dgm:t>
    </dgm:pt>
    <dgm:pt modelId="{D4CFC1D1-8888-44F9-87DD-3C3A3FA48B97}">
      <dgm:prSet phldrT="[Текст]" custT="1"/>
      <dgm:spPr>
        <a:solidFill>
          <a:srgbClr val="F05A28"/>
        </a:solidFill>
      </dgm:spPr>
      <dgm:t>
        <a:bodyPr/>
        <a:lstStyle/>
        <a:p>
          <a:r>
            <a: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33 305</a:t>
          </a:r>
        </a:p>
      </dgm:t>
    </dgm:pt>
    <dgm:pt modelId="{AD8CF411-91B5-46F2-B757-68156C1CD2F1}" type="parTrans" cxnId="{841BB1D9-1689-4153-8480-139208491CB7}">
      <dgm:prSet/>
      <dgm:spPr/>
      <dgm:t>
        <a:bodyPr/>
        <a:lstStyle/>
        <a:p>
          <a:endParaRPr lang="ru-RU"/>
        </a:p>
      </dgm:t>
    </dgm:pt>
    <dgm:pt modelId="{D1CC585E-E71B-4302-9DE7-7B4B717D28AF}" type="sibTrans" cxnId="{841BB1D9-1689-4153-8480-139208491CB7}">
      <dgm:prSet/>
      <dgm:spPr/>
      <dgm:t>
        <a:bodyPr/>
        <a:lstStyle/>
        <a:p>
          <a:endParaRPr lang="ru-RU"/>
        </a:p>
      </dgm:t>
    </dgm:pt>
    <dgm:pt modelId="{CD9E5B3A-9B25-4640-A674-3B3B62FB8162}" type="pres">
      <dgm:prSet presAssocID="{A8A3D657-9B10-4707-AB2E-6B93683A15FF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D582F25-CD9E-4C65-A7B9-86BBCB368D10}" type="pres">
      <dgm:prSet presAssocID="{A8A3D657-9B10-4707-AB2E-6B93683A15FF}" presName="matrix" presStyleCnt="0"/>
      <dgm:spPr/>
    </dgm:pt>
    <dgm:pt modelId="{EAF6B131-35BE-4BC3-9C12-CFACE5EA6077}" type="pres">
      <dgm:prSet presAssocID="{A8A3D657-9B10-4707-AB2E-6B93683A15FF}" presName="tile1" presStyleLbl="node1" presStyleIdx="0" presStyleCnt="4"/>
      <dgm:spPr/>
    </dgm:pt>
    <dgm:pt modelId="{3F11D9CE-BDDD-4EFB-83D1-A9B6F970866B}" type="pres">
      <dgm:prSet presAssocID="{A8A3D657-9B10-4707-AB2E-6B93683A15F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97CEE2A4-B67D-4F15-BA5C-9B0DD5C10763}" type="pres">
      <dgm:prSet presAssocID="{A8A3D657-9B10-4707-AB2E-6B93683A15FF}" presName="tile2" presStyleLbl="node1" presStyleIdx="1" presStyleCnt="4" custLinFactNeighborX="7644" custLinFactNeighborY="-7640"/>
      <dgm:spPr/>
    </dgm:pt>
    <dgm:pt modelId="{00685865-1611-4FF2-8056-DDBD6096633C}" type="pres">
      <dgm:prSet presAssocID="{A8A3D657-9B10-4707-AB2E-6B93683A15F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334F6DE1-5F63-4B7A-BE14-3649FA327D1F}" type="pres">
      <dgm:prSet presAssocID="{A8A3D657-9B10-4707-AB2E-6B93683A15FF}" presName="tile3" presStyleLbl="node1" presStyleIdx="2" presStyleCnt="4" custLinFactNeighborX="-990" custLinFactNeighborY="0"/>
      <dgm:spPr/>
    </dgm:pt>
    <dgm:pt modelId="{34F22DB4-C49E-4890-9EC9-D1B290CDDE74}" type="pres">
      <dgm:prSet presAssocID="{A8A3D657-9B10-4707-AB2E-6B93683A15F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1F431174-138C-45D3-965C-467047916CB0}" type="pres">
      <dgm:prSet presAssocID="{A8A3D657-9B10-4707-AB2E-6B93683A15FF}" presName="tile4" presStyleLbl="node1" presStyleIdx="3" presStyleCnt="4" custLinFactNeighborX="8350" custLinFactNeighborY="0"/>
      <dgm:spPr/>
    </dgm:pt>
    <dgm:pt modelId="{4DDCDBC5-E290-40B6-9972-D9F8971EF28B}" type="pres">
      <dgm:prSet presAssocID="{A8A3D657-9B10-4707-AB2E-6B93683A15F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AF822AB8-FE6F-4CAD-96D2-28277B105333}" type="pres">
      <dgm:prSet presAssocID="{A8A3D657-9B10-4707-AB2E-6B93683A15FF}" presName="centerTile" presStyleLbl="fgShp" presStyleIdx="0" presStyleCnt="1" custScaleX="260262" custScaleY="123509">
        <dgm:presLayoutVars>
          <dgm:chMax val="0"/>
          <dgm:chPref val="0"/>
        </dgm:presLayoutVars>
      </dgm:prSet>
      <dgm:spPr/>
    </dgm:pt>
  </dgm:ptLst>
  <dgm:cxnLst>
    <dgm:cxn modelId="{274F5C33-5B31-4E2D-81D7-CFCC5C31AACC}" srcId="{223D976F-F646-423D-B414-166B93246AB8}" destId="{F99A2287-B727-48DC-9DE5-ED7DF9585FD1}" srcOrd="2" destOrd="0" parTransId="{AF06DFC4-9902-454C-89CF-ACEC483C9BF0}" sibTransId="{C96463BB-EE01-4083-8643-4BF25C770176}"/>
    <dgm:cxn modelId="{F5F70838-3365-4FA0-9A4B-DD8532A514B5}" type="presOf" srcId="{223D976F-F646-423D-B414-166B93246AB8}" destId="{AF822AB8-FE6F-4CAD-96D2-28277B105333}" srcOrd="0" destOrd="0" presId="urn:microsoft.com/office/officeart/2005/8/layout/matrix1"/>
    <dgm:cxn modelId="{9BDEC73A-3E6E-40E3-BE91-3164E67160AB}" type="presOf" srcId="{2ACD6EA7-73C1-4936-A577-E17C1041A35C}" destId="{EAF6B131-35BE-4BC3-9C12-CFACE5EA6077}" srcOrd="0" destOrd="0" presId="urn:microsoft.com/office/officeart/2005/8/layout/matrix1"/>
    <dgm:cxn modelId="{6F14CB47-4F04-497A-B4C3-FF3C353A73F8}" srcId="{223D976F-F646-423D-B414-166B93246AB8}" destId="{2ACD6EA7-73C1-4936-A577-E17C1041A35C}" srcOrd="0" destOrd="0" parTransId="{D1460625-1E67-42F0-A219-38743E986925}" sibTransId="{F9C2F6CB-C14D-42BE-AED0-FB5C88D9F35F}"/>
    <dgm:cxn modelId="{7E3F964C-3E06-4E50-9A18-8BD1873C9EA9}" srcId="{A8A3D657-9B10-4707-AB2E-6B93683A15FF}" destId="{223D976F-F646-423D-B414-166B93246AB8}" srcOrd="0" destOrd="0" parTransId="{551C2445-356F-45DB-B2B9-1F6CDE056D6C}" sibTransId="{51E222C4-905D-4305-8FD2-5E7372FA3D63}"/>
    <dgm:cxn modelId="{C86E726E-A6E1-401A-AA6E-D0673D885147}" type="presOf" srcId="{F99A2287-B727-48DC-9DE5-ED7DF9585FD1}" destId="{34F22DB4-C49E-4890-9EC9-D1B290CDDE74}" srcOrd="1" destOrd="0" presId="urn:microsoft.com/office/officeart/2005/8/layout/matrix1"/>
    <dgm:cxn modelId="{4FF3A470-B553-42CE-91E7-5B0A3F8DCB13}" type="presOf" srcId="{2ACD6EA7-73C1-4936-A577-E17C1041A35C}" destId="{3F11D9CE-BDDD-4EFB-83D1-A9B6F970866B}" srcOrd="1" destOrd="0" presId="urn:microsoft.com/office/officeart/2005/8/layout/matrix1"/>
    <dgm:cxn modelId="{1E73167D-D26E-4418-9C56-97FFB07EA6FE}" srcId="{223D976F-F646-423D-B414-166B93246AB8}" destId="{4F62A7F1-77D3-480D-A4A4-6AF821D2FBAC}" srcOrd="1" destOrd="0" parTransId="{488F9A42-8798-4348-A04E-C957D89878E5}" sibTransId="{1F2B800B-2C22-47B8-9D04-4189A4BC70CF}"/>
    <dgm:cxn modelId="{4B65208F-AA7E-4E25-848E-0BF71A303D40}" type="presOf" srcId="{4F62A7F1-77D3-480D-A4A4-6AF821D2FBAC}" destId="{00685865-1611-4FF2-8056-DDBD6096633C}" srcOrd="1" destOrd="0" presId="urn:microsoft.com/office/officeart/2005/8/layout/matrix1"/>
    <dgm:cxn modelId="{841BB1D9-1689-4153-8480-139208491CB7}" srcId="{223D976F-F646-423D-B414-166B93246AB8}" destId="{D4CFC1D1-8888-44F9-87DD-3C3A3FA48B97}" srcOrd="3" destOrd="0" parTransId="{AD8CF411-91B5-46F2-B757-68156C1CD2F1}" sibTransId="{D1CC585E-E71B-4302-9DE7-7B4B717D28AF}"/>
    <dgm:cxn modelId="{1C3D0AE1-C0B1-433D-87DF-375AEBEEE438}" type="presOf" srcId="{4F62A7F1-77D3-480D-A4A4-6AF821D2FBAC}" destId="{97CEE2A4-B67D-4F15-BA5C-9B0DD5C10763}" srcOrd="0" destOrd="0" presId="urn:microsoft.com/office/officeart/2005/8/layout/matrix1"/>
    <dgm:cxn modelId="{803B3CE7-4777-4394-801D-ADEFDDB25014}" type="presOf" srcId="{A8A3D657-9B10-4707-AB2E-6B93683A15FF}" destId="{CD9E5B3A-9B25-4640-A674-3B3B62FB8162}" srcOrd="0" destOrd="0" presId="urn:microsoft.com/office/officeart/2005/8/layout/matrix1"/>
    <dgm:cxn modelId="{1D7C62F0-E18E-46CC-8818-046EFF381D4E}" type="presOf" srcId="{F99A2287-B727-48DC-9DE5-ED7DF9585FD1}" destId="{334F6DE1-5F63-4B7A-BE14-3649FA327D1F}" srcOrd="0" destOrd="0" presId="urn:microsoft.com/office/officeart/2005/8/layout/matrix1"/>
    <dgm:cxn modelId="{FEF600F7-10C8-4C75-BD3D-03B6C534BB1F}" type="presOf" srcId="{D4CFC1D1-8888-44F9-87DD-3C3A3FA48B97}" destId="{1F431174-138C-45D3-965C-467047916CB0}" srcOrd="0" destOrd="0" presId="urn:microsoft.com/office/officeart/2005/8/layout/matrix1"/>
    <dgm:cxn modelId="{DBB83EFB-6F67-4DBD-ABF8-0CD9B8F0C2AC}" type="presOf" srcId="{D4CFC1D1-8888-44F9-87DD-3C3A3FA48B97}" destId="{4DDCDBC5-E290-40B6-9972-D9F8971EF28B}" srcOrd="1" destOrd="0" presId="urn:microsoft.com/office/officeart/2005/8/layout/matrix1"/>
    <dgm:cxn modelId="{400385ED-F363-437B-872E-0BE00DCF6224}" type="presParOf" srcId="{CD9E5B3A-9B25-4640-A674-3B3B62FB8162}" destId="{BD582F25-CD9E-4C65-A7B9-86BBCB368D10}" srcOrd="0" destOrd="0" presId="urn:microsoft.com/office/officeart/2005/8/layout/matrix1"/>
    <dgm:cxn modelId="{995A0E24-913D-41CE-A9BA-962811A9A785}" type="presParOf" srcId="{BD582F25-CD9E-4C65-A7B9-86BBCB368D10}" destId="{EAF6B131-35BE-4BC3-9C12-CFACE5EA6077}" srcOrd="0" destOrd="0" presId="urn:microsoft.com/office/officeart/2005/8/layout/matrix1"/>
    <dgm:cxn modelId="{7158E205-F11C-4601-A93C-A232E5B881C2}" type="presParOf" srcId="{BD582F25-CD9E-4C65-A7B9-86BBCB368D10}" destId="{3F11D9CE-BDDD-4EFB-83D1-A9B6F970866B}" srcOrd="1" destOrd="0" presId="urn:microsoft.com/office/officeart/2005/8/layout/matrix1"/>
    <dgm:cxn modelId="{A4E31A40-08AA-44A0-A345-FD9564F97F89}" type="presParOf" srcId="{BD582F25-CD9E-4C65-A7B9-86BBCB368D10}" destId="{97CEE2A4-B67D-4F15-BA5C-9B0DD5C10763}" srcOrd="2" destOrd="0" presId="urn:microsoft.com/office/officeart/2005/8/layout/matrix1"/>
    <dgm:cxn modelId="{9A985A03-8EBD-4806-8D48-E0849245651D}" type="presParOf" srcId="{BD582F25-CD9E-4C65-A7B9-86BBCB368D10}" destId="{00685865-1611-4FF2-8056-DDBD6096633C}" srcOrd="3" destOrd="0" presId="urn:microsoft.com/office/officeart/2005/8/layout/matrix1"/>
    <dgm:cxn modelId="{386AB424-BB8B-448E-B313-52A5AB655012}" type="presParOf" srcId="{BD582F25-CD9E-4C65-A7B9-86BBCB368D10}" destId="{334F6DE1-5F63-4B7A-BE14-3649FA327D1F}" srcOrd="4" destOrd="0" presId="urn:microsoft.com/office/officeart/2005/8/layout/matrix1"/>
    <dgm:cxn modelId="{2DD0466C-D7B8-47E3-A18E-D23F4D657D06}" type="presParOf" srcId="{BD582F25-CD9E-4C65-A7B9-86BBCB368D10}" destId="{34F22DB4-C49E-4890-9EC9-D1B290CDDE74}" srcOrd="5" destOrd="0" presId="urn:microsoft.com/office/officeart/2005/8/layout/matrix1"/>
    <dgm:cxn modelId="{99703FC9-5A03-49CF-9769-132039B62381}" type="presParOf" srcId="{BD582F25-CD9E-4C65-A7B9-86BBCB368D10}" destId="{1F431174-138C-45D3-965C-467047916CB0}" srcOrd="6" destOrd="0" presId="urn:microsoft.com/office/officeart/2005/8/layout/matrix1"/>
    <dgm:cxn modelId="{1323CA2F-AB7C-4FBF-B962-87297ECBBE12}" type="presParOf" srcId="{BD582F25-CD9E-4C65-A7B9-86BBCB368D10}" destId="{4DDCDBC5-E290-40B6-9972-D9F8971EF28B}" srcOrd="7" destOrd="0" presId="urn:microsoft.com/office/officeart/2005/8/layout/matrix1"/>
    <dgm:cxn modelId="{AACD3039-2076-4720-98D5-8457CC38292E}" type="presParOf" srcId="{CD9E5B3A-9B25-4640-A674-3B3B62FB8162}" destId="{AF822AB8-FE6F-4CAD-96D2-28277B10533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A3D657-9B10-4707-AB2E-6B93683A15FF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3D976F-F646-423D-B414-166B93246AB8}">
      <dgm:prSet phldrT="[Текст]" custT="1"/>
      <dgm:spPr>
        <a:solidFill>
          <a:srgbClr val="EBEBEB"/>
        </a:solidFill>
      </dgm:spPr>
      <dgm:t>
        <a:bodyPr/>
        <a:lstStyle/>
        <a:p>
          <a:r>
            <a:rPr lang="ru-RU" sz="1800" b="1" dirty="0">
              <a:solidFill>
                <a:prstClr val="black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Другие сферы (99%)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1C2445-356F-45DB-B2B9-1F6CDE056D6C}" type="parTrans" cxnId="{7E3F964C-3E06-4E50-9A18-8BD1873C9EA9}">
      <dgm:prSet/>
      <dgm:spPr/>
      <dgm:t>
        <a:bodyPr/>
        <a:lstStyle/>
        <a:p>
          <a:endParaRPr lang="ru-RU"/>
        </a:p>
      </dgm:t>
    </dgm:pt>
    <dgm:pt modelId="{51E222C4-905D-4305-8FD2-5E7372FA3D63}" type="sibTrans" cxnId="{7E3F964C-3E06-4E50-9A18-8BD1873C9EA9}">
      <dgm:prSet/>
      <dgm:spPr/>
      <dgm:t>
        <a:bodyPr/>
        <a:lstStyle/>
        <a:p>
          <a:endParaRPr lang="ru-RU"/>
        </a:p>
      </dgm:t>
    </dgm:pt>
    <dgm:pt modelId="{2ACD6EA7-73C1-4936-A577-E17C1041A35C}">
      <dgm:prSet/>
      <dgm:spPr>
        <a:solidFill>
          <a:srgbClr val="0082C8"/>
        </a:solidFill>
      </dgm:spPr>
      <dgm:t>
        <a:bodyPr/>
        <a:lstStyle/>
        <a:p>
          <a:r>
            <a:rPr lang="ru-RU" b="1" dirty="0">
              <a:solidFill>
                <a:schemeClr val="tx1"/>
              </a:solidFill>
              <a:ea typeface="Arial Unicode MS" pitchFamily="34" charset="-128"/>
              <a:cs typeface="Arial" panose="020B0604020202020204" pitchFamily="34" charset="0"/>
            </a:rPr>
            <a:t>Утверждено</a:t>
          </a:r>
          <a:endParaRPr lang="ru-RU" dirty="0">
            <a:solidFill>
              <a:schemeClr val="tx1"/>
            </a:solidFill>
          </a:endParaRPr>
        </a:p>
      </dgm:t>
    </dgm:pt>
    <dgm:pt modelId="{D1460625-1E67-42F0-A219-38743E986925}" type="parTrans" cxnId="{6F14CB47-4F04-497A-B4C3-FF3C353A73F8}">
      <dgm:prSet/>
      <dgm:spPr/>
      <dgm:t>
        <a:bodyPr/>
        <a:lstStyle/>
        <a:p>
          <a:endParaRPr lang="ru-RU"/>
        </a:p>
      </dgm:t>
    </dgm:pt>
    <dgm:pt modelId="{F9C2F6CB-C14D-42BE-AED0-FB5C88D9F35F}" type="sibTrans" cxnId="{6F14CB47-4F04-497A-B4C3-FF3C353A73F8}">
      <dgm:prSet/>
      <dgm:spPr/>
      <dgm:t>
        <a:bodyPr/>
        <a:lstStyle/>
        <a:p>
          <a:endParaRPr lang="ru-RU"/>
        </a:p>
      </dgm:t>
    </dgm:pt>
    <dgm:pt modelId="{4F62A7F1-77D3-480D-A4A4-6AF821D2FBAC}">
      <dgm:prSet phldrT="[Текст]" custT="1"/>
      <dgm:spPr>
        <a:solidFill>
          <a:srgbClr val="0082C8"/>
        </a:solidFill>
      </dgm:spPr>
      <dgm:t>
        <a:bodyPr/>
        <a:lstStyle/>
        <a:p>
          <a:r>
            <a:rPr lang="ru-RU" sz="2000" b="1" dirty="0">
              <a:solidFill>
                <a:schemeClr val="tx1"/>
              </a:solidFill>
            </a:rPr>
            <a:t>Исполнено</a:t>
          </a:r>
        </a:p>
      </dgm:t>
    </dgm:pt>
    <dgm:pt modelId="{488F9A42-8798-4348-A04E-C957D89878E5}" type="parTrans" cxnId="{1E73167D-D26E-4418-9C56-97FFB07EA6FE}">
      <dgm:prSet/>
      <dgm:spPr/>
      <dgm:t>
        <a:bodyPr/>
        <a:lstStyle/>
        <a:p>
          <a:endParaRPr lang="ru-RU"/>
        </a:p>
      </dgm:t>
    </dgm:pt>
    <dgm:pt modelId="{1F2B800B-2C22-47B8-9D04-4189A4BC70CF}" type="sibTrans" cxnId="{1E73167D-D26E-4418-9C56-97FFB07EA6FE}">
      <dgm:prSet/>
      <dgm:spPr/>
      <dgm:t>
        <a:bodyPr/>
        <a:lstStyle/>
        <a:p>
          <a:endParaRPr lang="ru-RU"/>
        </a:p>
      </dgm:t>
    </dgm:pt>
    <dgm:pt modelId="{F99A2287-B727-48DC-9DE5-ED7DF9585FD1}">
      <dgm:prSet phldrT="[Текст]" custT="1"/>
      <dgm:spPr>
        <a:solidFill>
          <a:srgbClr val="F05A28"/>
        </a:solidFill>
      </dgm:spPr>
      <dgm:t>
        <a:bodyPr/>
        <a:lstStyle/>
        <a:p>
          <a:r>
            <a: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11 440</a:t>
          </a:r>
        </a:p>
      </dgm:t>
    </dgm:pt>
    <dgm:pt modelId="{AF06DFC4-9902-454C-89CF-ACEC483C9BF0}" type="parTrans" cxnId="{274F5C33-5B31-4E2D-81D7-CFCC5C31AACC}">
      <dgm:prSet/>
      <dgm:spPr/>
      <dgm:t>
        <a:bodyPr/>
        <a:lstStyle/>
        <a:p>
          <a:endParaRPr lang="ru-RU"/>
        </a:p>
      </dgm:t>
    </dgm:pt>
    <dgm:pt modelId="{C96463BB-EE01-4083-8643-4BF25C770176}" type="sibTrans" cxnId="{274F5C33-5B31-4E2D-81D7-CFCC5C31AACC}">
      <dgm:prSet/>
      <dgm:spPr/>
      <dgm:t>
        <a:bodyPr/>
        <a:lstStyle/>
        <a:p>
          <a:endParaRPr lang="ru-RU"/>
        </a:p>
      </dgm:t>
    </dgm:pt>
    <dgm:pt modelId="{D4CFC1D1-8888-44F9-87DD-3C3A3FA48B97}">
      <dgm:prSet phldrT="[Текст]" custT="1"/>
      <dgm:spPr>
        <a:solidFill>
          <a:srgbClr val="F05A28"/>
        </a:solidFill>
      </dgm:spPr>
      <dgm:t>
        <a:bodyPr/>
        <a:lstStyle/>
        <a:p>
          <a:r>
            <a: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11 316</a:t>
          </a:r>
        </a:p>
      </dgm:t>
    </dgm:pt>
    <dgm:pt modelId="{AD8CF411-91B5-46F2-B757-68156C1CD2F1}" type="parTrans" cxnId="{841BB1D9-1689-4153-8480-139208491CB7}">
      <dgm:prSet/>
      <dgm:spPr/>
      <dgm:t>
        <a:bodyPr/>
        <a:lstStyle/>
        <a:p>
          <a:endParaRPr lang="ru-RU"/>
        </a:p>
      </dgm:t>
    </dgm:pt>
    <dgm:pt modelId="{D1CC585E-E71B-4302-9DE7-7B4B717D28AF}" type="sibTrans" cxnId="{841BB1D9-1689-4153-8480-139208491CB7}">
      <dgm:prSet/>
      <dgm:spPr/>
      <dgm:t>
        <a:bodyPr/>
        <a:lstStyle/>
        <a:p>
          <a:endParaRPr lang="ru-RU"/>
        </a:p>
      </dgm:t>
    </dgm:pt>
    <dgm:pt modelId="{ABD90B7D-661F-41FD-AFF4-1393B1CDB713}">
      <dgm:prSet phldrT="[Текст]" custT="1"/>
      <dgm:spPr>
        <a:solidFill>
          <a:srgbClr val="F05A28"/>
        </a:solidFill>
      </dgm:spPr>
      <dgm:t>
        <a:bodyPr/>
        <a:lstStyle/>
        <a:p>
          <a:endParaRPr lang="ru-RU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3F7D91-A640-4ED2-BF35-90430807586C}" type="parTrans" cxnId="{6448B5C3-E0BD-4934-9AED-0BE425AD2E22}">
      <dgm:prSet/>
      <dgm:spPr/>
      <dgm:t>
        <a:bodyPr/>
        <a:lstStyle/>
        <a:p>
          <a:endParaRPr lang="ru-RU"/>
        </a:p>
      </dgm:t>
    </dgm:pt>
    <dgm:pt modelId="{96229704-7BB1-4A17-80A6-2AFC44F84B1E}" type="sibTrans" cxnId="{6448B5C3-E0BD-4934-9AED-0BE425AD2E22}">
      <dgm:prSet/>
      <dgm:spPr/>
      <dgm:t>
        <a:bodyPr/>
        <a:lstStyle/>
        <a:p>
          <a:endParaRPr lang="ru-RU"/>
        </a:p>
      </dgm:t>
    </dgm:pt>
    <dgm:pt modelId="{CD9E5B3A-9B25-4640-A674-3B3B62FB8162}" type="pres">
      <dgm:prSet presAssocID="{A8A3D657-9B10-4707-AB2E-6B93683A15FF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D582F25-CD9E-4C65-A7B9-86BBCB368D10}" type="pres">
      <dgm:prSet presAssocID="{A8A3D657-9B10-4707-AB2E-6B93683A15FF}" presName="matrix" presStyleCnt="0"/>
      <dgm:spPr/>
    </dgm:pt>
    <dgm:pt modelId="{EAF6B131-35BE-4BC3-9C12-CFACE5EA6077}" type="pres">
      <dgm:prSet presAssocID="{A8A3D657-9B10-4707-AB2E-6B93683A15FF}" presName="tile1" presStyleLbl="node1" presStyleIdx="0" presStyleCnt="4"/>
      <dgm:spPr/>
    </dgm:pt>
    <dgm:pt modelId="{3F11D9CE-BDDD-4EFB-83D1-A9B6F970866B}" type="pres">
      <dgm:prSet presAssocID="{A8A3D657-9B10-4707-AB2E-6B93683A15F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97CEE2A4-B67D-4F15-BA5C-9B0DD5C10763}" type="pres">
      <dgm:prSet presAssocID="{A8A3D657-9B10-4707-AB2E-6B93683A15FF}" presName="tile2" presStyleLbl="node1" presStyleIdx="1" presStyleCnt="4" custLinFactX="34300" custLinFactNeighborX="100000" custLinFactNeighborY="-34711"/>
      <dgm:spPr/>
    </dgm:pt>
    <dgm:pt modelId="{00685865-1611-4FF2-8056-DDBD6096633C}" type="pres">
      <dgm:prSet presAssocID="{A8A3D657-9B10-4707-AB2E-6B93683A15F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334F6DE1-5F63-4B7A-BE14-3649FA327D1F}" type="pres">
      <dgm:prSet presAssocID="{A8A3D657-9B10-4707-AB2E-6B93683A15FF}" presName="tile3" presStyleLbl="node1" presStyleIdx="2" presStyleCnt="4" custLinFactNeighborX="1023" custLinFactNeighborY="628"/>
      <dgm:spPr/>
    </dgm:pt>
    <dgm:pt modelId="{34F22DB4-C49E-4890-9EC9-D1B290CDDE74}" type="pres">
      <dgm:prSet presAssocID="{A8A3D657-9B10-4707-AB2E-6B93683A15F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1F431174-138C-45D3-965C-467047916CB0}" type="pres">
      <dgm:prSet presAssocID="{A8A3D657-9B10-4707-AB2E-6B93683A15FF}" presName="tile4" presStyleLbl="node1" presStyleIdx="3" presStyleCnt="4"/>
      <dgm:spPr/>
    </dgm:pt>
    <dgm:pt modelId="{4DDCDBC5-E290-40B6-9972-D9F8971EF28B}" type="pres">
      <dgm:prSet presAssocID="{A8A3D657-9B10-4707-AB2E-6B93683A15F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AF822AB8-FE6F-4CAD-96D2-28277B105333}" type="pres">
      <dgm:prSet presAssocID="{A8A3D657-9B10-4707-AB2E-6B93683A15FF}" presName="centerTile" presStyleLbl="fgShp" presStyleIdx="0" presStyleCnt="1" custScaleX="260262" custScaleY="167377">
        <dgm:presLayoutVars>
          <dgm:chMax val="0"/>
          <dgm:chPref val="0"/>
        </dgm:presLayoutVars>
      </dgm:prSet>
      <dgm:spPr/>
    </dgm:pt>
  </dgm:ptLst>
  <dgm:cxnLst>
    <dgm:cxn modelId="{3F94AF01-E25B-4456-88B7-C975919D4ADF}" type="presOf" srcId="{A8A3D657-9B10-4707-AB2E-6B93683A15FF}" destId="{CD9E5B3A-9B25-4640-A674-3B3B62FB8162}" srcOrd="0" destOrd="0" presId="urn:microsoft.com/office/officeart/2005/8/layout/matrix1"/>
    <dgm:cxn modelId="{274F5C33-5B31-4E2D-81D7-CFCC5C31AACC}" srcId="{223D976F-F646-423D-B414-166B93246AB8}" destId="{F99A2287-B727-48DC-9DE5-ED7DF9585FD1}" srcOrd="2" destOrd="0" parTransId="{AF06DFC4-9902-454C-89CF-ACEC483C9BF0}" sibTransId="{C96463BB-EE01-4083-8643-4BF25C770176}"/>
    <dgm:cxn modelId="{B3A2803B-5B52-4BDD-900F-85936EA419BC}" type="presOf" srcId="{F99A2287-B727-48DC-9DE5-ED7DF9585FD1}" destId="{334F6DE1-5F63-4B7A-BE14-3649FA327D1F}" srcOrd="0" destOrd="0" presId="urn:microsoft.com/office/officeart/2005/8/layout/matrix1"/>
    <dgm:cxn modelId="{6F14CB47-4F04-497A-B4C3-FF3C353A73F8}" srcId="{223D976F-F646-423D-B414-166B93246AB8}" destId="{2ACD6EA7-73C1-4936-A577-E17C1041A35C}" srcOrd="0" destOrd="0" parTransId="{D1460625-1E67-42F0-A219-38743E986925}" sibTransId="{F9C2F6CB-C14D-42BE-AED0-FB5C88D9F35F}"/>
    <dgm:cxn modelId="{7E3F964C-3E06-4E50-9A18-8BD1873C9EA9}" srcId="{A8A3D657-9B10-4707-AB2E-6B93683A15FF}" destId="{223D976F-F646-423D-B414-166B93246AB8}" srcOrd="0" destOrd="0" parTransId="{551C2445-356F-45DB-B2B9-1F6CDE056D6C}" sibTransId="{51E222C4-905D-4305-8FD2-5E7372FA3D63}"/>
    <dgm:cxn modelId="{E7522753-0ECB-47B6-BAB0-BEB9215A0D4E}" type="presOf" srcId="{223D976F-F646-423D-B414-166B93246AB8}" destId="{AF822AB8-FE6F-4CAD-96D2-28277B105333}" srcOrd="0" destOrd="0" presId="urn:microsoft.com/office/officeart/2005/8/layout/matrix1"/>
    <dgm:cxn modelId="{8AB0DC54-DA31-405B-8366-86C3ACACEBFF}" type="presOf" srcId="{2ACD6EA7-73C1-4936-A577-E17C1041A35C}" destId="{3F11D9CE-BDDD-4EFB-83D1-A9B6F970866B}" srcOrd="1" destOrd="0" presId="urn:microsoft.com/office/officeart/2005/8/layout/matrix1"/>
    <dgm:cxn modelId="{6B392A76-40AE-4101-B905-8FF40AF930DF}" type="presOf" srcId="{4F62A7F1-77D3-480D-A4A4-6AF821D2FBAC}" destId="{00685865-1611-4FF2-8056-DDBD6096633C}" srcOrd="1" destOrd="0" presId="urn:microsoft.com/office/officeart/2005/8/layout/matrix1"/>
    <dgm:cxn modelId="{C0DA537C-9776-4398-9E51-A5FF0C05B4A8}" type="presOf" srcId="{D4CFC1D1-8888-44F9-87DD-3C3A3FA48B97}" destId="{4DDCDBC5-E290-40B6-9972-D9F8971EF28B}" srcOrd="1" destOrd="0" presId="urn:microsoft.com/office/officeart/2005/8/layout/matrix1"/>
    <dgm:cxn modelId="{1E73167D-D26E-4418-9C56-97FFB07EA6FE}" srcId="{223D976F-F646-423D-B414-166B93246AB8}" destId="{4F62A7F1-77D3-480D-A4A4-6AF821D2FBAC}" srcOrd="1" destOrd="0" parTransId="{488F9A42-8798-4348-A04E-C957D89878E5}" sibTransId="{1F2B800B-2C22-47B8-9D04-4189A4BC70CF}"/>
    <dgm:cxn modelId="{9D711AAD-E404-43C3-A139-EDB44D0151D5}" type="presOf" srcId="{4F62A7F1-77D3-480D-A4A4-6AF821D2FBAC}" destId="{97CEE2A4-B67D-4F15-BA5C-9B0DD5C10763}" srcOrd="0" destOrd="0" presId="urn:microsoft.com/office/officeart/2005/8/layout/matrix1"/>
    <dgm:cxn modelId="{3B5235BB-47C4-4E33-B80D-B6695A407A69}" type="presOf" srcId="{2ACD6EA7-73C1-4936-A577-E17C1041A35C}" destId="{EAF6B131-35BE-4BC3-9C12-CFACE5EA6077}" srcOrd="0" destOrd="0" presId="urn:microsoft.com/office/officeart/2005/8/layout/matrix1"/>
    <dgm:cxn modelId="{6448B5C3-E0BD-4934-9AED-0BE425AD2E22}" srcId="{223D976F-F646-423D-B414-166B93246AB8}" destId="{ABD90B7D-661F-41FD-AFF4-1393B1CDB713}" srcOrd="4" destOrd="0" parTransId="{923F7D91-A640-4ED2-BF35-90430807586C}" sibTransId="{96229704-7BB1-4A17-80A6-2AFC44F84B1E}"/>
    <dgm:cxn modelId="{841BB1D9-1689-4153-8480-139208491CB7}" srcId="{223D976F-F646-423D-B414-166B93246AB8}" destId="{D4CFC1D1-8888-44F9-87DD-3C3A3FA48B97}" srcOrd="3" destOrd="0" parTransId="{AD8CF411-91B5-46F2-B757-68156C1CD2F1}" sibTransId="{D1CC585E-E71B-4302-9DE7-7B4B717D28AF}"/>
    <dgm:cxn modelId="{5957CCEB-ECC1-426B-B495-E63E1230E3BB}" type="presOf" srcId="{F99A2287-B727-48DC-9DE5-ED7DF9585FD1}" destId="{34F22DB4-C49E-4890-9EC9-D1B290CDDE74}" srcOrd="1" destOrd="0" presId="urn:microsoft.com/office/officeart/2005/8/layout/matrix1"/>
    <dgm:cxn modelId="{18AC99ED-9FD6-4B82-80C4-21450D60D8E1}" type="presOf" srcId="{D4CFC1D1-8888-44F9-87DD-3C3A3FA48B97}" destId="{1F431174-138C-45D3-965C-467047916CB0}" srcOrd="0" destOrd="0" presId="urn:microsoft.com/office/officeart/2005/8/layout/matrix1"/>
    <dgm:cxn modelId="{8815EA0F-AA87-4736-9306-189D7A5049F1}" type="presParOf" srcId="{CD9E5B3A-9B25-4640-A674-3B3B62FB8162}" destId="{BD582F25-CD9E-4C65-A7B9-86BBCB368D10}" srcOrd="0" destOrd="0" presId="urn:microsoft.com/office/officeart/2005/8/layout/matrix1"/>
    <dgm:cxn modelId="{844EB3B0-6C64-4002-B55C-0B4ED591BBA9}" type="presParOf" srcId="{BD582F25-CD9E-4C65-A7B9-86BBCB368D10}" destId="{EAF6B131-35BE-4BC3-9C12-CFACE5EA6077}" srcOrd="0" destOrd="0" presId="urn:microsoft.com/office/officeart/2005/8/layout/matrix1"/>
    <dgm:cxn modelId="{1C98E62F-ADB4-4285-9496-9BCE51B737F2}" type="presParOf" srcId="{BD582F25-CD9E-4C65-A7B9-86BBCB368D10}" destId="{3F11D9CE-BDDD-4EFB-83D1-A9B6F970866B}" srcOrd="1" destOrd="0" presId="urn:microsoft.com/office/officeart/2005/8/layout/matrix1"/>
    <dgm:cxn modelId="{53603A27-98AC-4FC4-ACB5-FA1F2FBE7C89}" type="presParOf" srcId="{BD582F25-CD9E-4C65-A7B9-86BBCB368D10}" destId="{97CEE2A4-B67D-4F15-BA5C-9B0DD5C10763}" srcOrd="2" destOrd="0" presId="urn:microsoft.com/office/officeart/2005/8/layout/matrix1"/>
    <dgm:cxn modelId="{0EC6CEF7-3D7D-4643-8516-6DD49A69947F}" type="presParOf" srcId="{BD582F25-CD9E-4C65-A7B9-86BBCB368D10}" destId="{00685865-1611-4FF2-8056-DDBD6096633C}" srcOrd="3" destOrd="0" presId="urn:microsoft.com/office/officeart/2005/8/layout/matrix1"/>
    <dgm:cxn modelId="{24E9B744-0AB5-4ACC-811D-8F470E4CB7E5}" type="presParOf" srcId="{BD582F25-CD9E-4C65-A7B9-86BBCB368D10}" destId="{334F6DE1-5F63-4B7A-BE14-3649FA327D1F}" srcOrd="4" destOrd="0" presId="urn:microsoft.com/office/officeart/2005/8/layout/matrix1"/>
    <dgm:cxn modelId="{791AF86C-F251-4503-8EDF-98012FAE6EA3}" type="presParOf" srcId="{BD582F25-CD9E-4C65-A7B9-86BBCB368D10}" destId="{34F22DB4-C49E-4890-9EC9-D1B290CDDE74}" srcOrd="5" destOrd="0" presId="urn:microsoft.com/office/officeart/2005/8/layout/matrix1"/>
    <dgm:cxn modelId="{7B79E153-03E5-4136-9440-76B6FFAD7E28}" type="presParOf" srcId="{BD582F25-CD9E-4C65-A7B9-86BBCB368D10}" destId="{1F431174-138C-45D3-965C-467047916CB0}" srcOrd="6" destOrd="0" presId="urn:microsoft.com/office/officeart/2005/8/layout/matrix1"/>
    <dgm:cxn modelId="{EC8D7ED6-BA1B-4493-9C2E-0C08014D465B}" type="presParOf" srcId="{BD582F25-CD9E-4C65-A7B9-86BBCB368D10}" destId="{4DDCDBC5-E290-40B6-9972-D9F8971EF28B}" srcOrd="7" destOrd="0" presId="urn:microsoft.com/office/officeart/2005/8/layout/matrix1"/>
    <dgm:cxn modelId="{70EAB3F9-D5FE-4D42-9C07-4F7E411CF028}" type="presParOf" srcId="{CD9E5B3A-9B25-4640-A674-3B3B62FB8162}" destId="{AF822AB8-FE6F-4CAD-96D2-28277B10533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2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A3D657-9B10-4707-AB2E-6B93683A15FF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3D976F-F646-423D-B414-166B93246AB8}">
      <dgm:prSet phldrT="[Текст]"/>
      <dgm:spPr>
        <a:solidFill>
          <a:srgbClr val="EBEBEB"/>
        </a:solidFill>
      </dgm:spPr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 (93%)</a:t>
          </a:r>
        </a:p>
      </dgm:t>
    </dgm:pt>
    <dgm:pt modelId="{551C2445-356F-45DB-B2B9-1F6CDE056D6C}" type="parTrans" cxnId="{7E3F964C-3E06-4E50-9A18-8BD1873C9EA9}">
      <dgm:prSet/>
      <dgm:spPr/>
      <dgm:t>
        <a:bodyPr/>
        <a:lstStyle/>
        <a:p>
          <a:endParaRPr lang="ru-RU"/>
        </a:p>
      </dgm:t>
    </dgm:pt>
    <dgm:pt modelId="{51E222C4-905D-4305-8FD2-5E7372FA3D63}" type="sibTrans" cxnId="{7E3F964C-3E06-4E50-9A18-8BD1873C9EA9}">
      <dgm:prSet/>
      <dgm:spPr/>
      <dgm:t>
        <a:bodyPr/>
        <a:lstStyle/>
        <a:p>
          <a:endParaRPr lang="ru-RU"/>
        </a:p>
      </dgm:t>
    </dgm:pt>
    <dgm:pt modelId="{2ACD6EA7-73C1-4936-A577-E17C1041A35C}">
      <dgm:prSet custT="1"/>
      <dgm:spPr>
        <a:solidFill>
          <a:srgbClr val="0082C8"/>
        </a:solidFill>
      </dgm:spPr>
      <dgm:t>
        <a:bodyPr/>
        <a:lstStyle/>
        <a:p>
          <a:r>
            <a:rPr lang="ru-RU" sz="1800" b="1" dirty="0">
              <a:solidFill>
                <a:schemeClr val="tx1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Утверждено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460625-1E67-42F0-A219-38743E986925}" type="parTrans" cxnId="{6F14CB47-4F04-497A-B4C3-FF3C353A73F8}">
      <dgm:prSet/>
      <dgm:spPr/>
      <dgm:t>
        <a:bodyPr/>
        <a:lstStyle/>
        <a:p>
          <a:endParaRPr lang="ru-RU"/>
        </a:p>
      </dgm:t>
    </dgm:pt>
    <dgm:pt modelId="{F9C2F6CB-C14D-42BE-AED0-FB5C88D9F35F}" type="sibTrans" cxnId="{6F14CB47-4F04-497A-B4C3-FF3C353A73F8}">
      <dgm:prSet/>
      <dgm:spPr/>
      <dgm:t>
        <a:bodyPr/>
        <a:lstStyle/>
        <a:p>
          <a:endParaRPr lang="ru-RU"/>
        </a:p>
      </dgm:t>
    </dgm:pt>
    <dgm:pt modelId="{4F62A7F1-77D3-480D-A4A4-6AF821D2FBAC}">
      <dgm:prSet phldrT="[Текст]" custT="1"/>
      <dgm:spPr>
        <a:solidFill>
          <a:srgbClr val="0082C8"/>
        </a:solidFill>
      </dgm:spPr>
      <dgm:t>
        <a:bodyPr/>
        <a:lstStyle/>
        <a:p>
          <a:r>
            <a:rPr lang="ru-RU" sz="1800" b="1" dirty="0">
              <a:solidFill>
                <a:schemeClr val="tx1"/>
              </a:solidFill>
            </a:rPr>
            <a:t>Исполнено</a:t>
          </a:r>
          <a:endParaRPr lang="ru-RU" sz="2000" b="1" dirty="0">
            <a:solidFill>
              <a:schemeClr val="tx1"/>
            </a:solidFill>
          </a:endParaRPr>
        </a:p>
      </dgm:t>
    </dgm:pt>
    <dgm:pt modelId="{488F9A42-8798-4348-A04E-C957D89878E5}" type="parTrans" cxnId="{1E73167D-D26E-4418-9C56-97FFB07EA6FE}">
      <dgm:prSet/>
      <dgm:spPr/>
      <dgm:t>
        <a:bodyPr/>
        <a:lstStyle/>
        <a:p>
          <a:endParaRPr lang="ru-RU"/>
        </a:p>
      </dgm:t>
    </dgm:pt>
    <dgm:pt modelId="{1F2B800B-2C22-47B8-9D04-4189A4BC70CF}" type="sibTrans" cxnId="{1E73167D-D26E-4418-9C56-97FFB07EA6FE}">
      <dgm:prSet/>
      <dgm:spPr/>
      <dgm:t>
        <a:bodyPr/>
        <a:lstStyle/>
        <a:p>
          <a:endParaRPr lang="ru-RU"/>
        </a:p>
      </dgm:t>
    </dgm:pt>
    <dgm:pt modelId="{F99A2287-B727-48DC-9DE5-ED7DF9585FD1}">
      <dgm:prSet phldrT="[Текст]" custT="1"/>
      <dgm:spPr>
        <a:solidFill>
          <a:srgbClr val="F05A28"/>
        </a:solidFill>
      </dgm:spPr>
      <dgm:t>
        <a:bodyPr/>
        <a:lstStyle/>
        <a:p>
          <a:r>
            <a: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19 128</a:t>
          </a:r>
        </a:p>
      </dgm:t>
    </dgm:pt>
    <dgm:pt modelId="{AF06DFC4-9902-454C-89CF-ACEC483C9BF0}" type="parTrans" cxnId="{274F5C33-5B31-4E2D-81D7-CFCC5C31AACC}">
      <dgm:prSet/>
      <dgm:spPr/>
      <dgm:t>
        <a:bodyPr/>
        <a:lstStyle/>
        <a:p>
          <a:endParaRPr lang="ru-RU"/>
        </a:p>
      </dgm:t>
    </dgm:pt>
    <dgm:pt modelId="{C96463BB-EE01-4083-8643-4BF25C770176}" type="sibTrans" cxnId="{274F5C33-5B31-4E2D-81D7-CFCC5C31AACC}">
      <dgm:prSet/>
      <dgm:spPr/>
      <dgm:t>
        <a:bodyPr/>
        <a:lstStyle/>
        <a:p>
          <a:endParaRPr lang="ru-RU"/>
        </a:p>
      </dgm:t>
    </dgm:pt>
    <dgm:pt modelId="{D4CFC1D1-8888-44F9-87DD-3C3A3FA48B97}">
      <dgm:prSet phldrT="[Текст]" custT="1"/>
      <dgm:spPr>
        <a:solidFill>
          <a:srgbClr val="F05A28"/>
        </a:solidFill>
      </dgm:spPr>
      <dgm:t>
        <a:bodyPr/>
        <a:lstStyle/>
        <a:p>
          <a:r>
            <a: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17 761</a:t>
          </a:r>
        </a:p>
      </dgm:t>
    </dgm:pt>
    <dgm:pt modelId="{AD8CF411-91B5-46F2-B757-68156C1CD2F1}" type="parTrans" cxnId="{841BB1D9-1689-4153-8480-139208491CB7}">
      <dgm:prSet/>
      <dgm:spPr/>
      <dgm:t>
        <a:bodyPr/>
        <a:lstStyle/>
        <a:p>
          <a:endParaRPr lang="ru-RU"/>
        </a:p>
      </dgm:t>
    </dgm:pt>
    <dgm:pt modelId="{D1CC585E-E71B-4302-9DE7-7B4B717D28AF}" type="sibTrans" cxnId="{841BB1D9-1689-4153-8480-139208491CB7}">
      <dgm:prSet/>
      <dgm:spPr/>
      <dgm:t>
        <a:bodyPr/>
        <a:lstStyle/>
        <a:p>
          <a:endParaRPr lang="ru-RU"/>
        </a:p>
      </dgm:t>
    </dgm:pt>
    <dgm:pt modelId="{CD9E5B3A-9B25-4640-A674-3B3B62FB8162}" type="pres">
      <dgm:prSet presAssocID="{A8A3D657-9B10-4707-AB2E-6B93683A15FF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D582F25-CD9E-4C65-A7B9-86BBCB368D10}" type="pres">
      <dgm:prSet presAssocID="{A8A3D657-9B10-4707-AB2E-6B93683A15FF}" presName="matrix" presStyleCnt="0"/>
      <dgm:spPr/>
    </dgm:pt>
    <dgm:pt modelId="{EAF6B131-35BE-4BC3-9C12-CFACE5EA6077}" type="pres">
      <dgm:prSet presAssocID="{A8A3D657-9B10-4707-AB2E-6B93683A15FF}" presName="tile1" presStyleLbl="node1" presStyleIdx="0" presStyleCnt="4"/>
      <dgm:spPr/>
    </dgm:pt>
    <dgm:pt modelId="{3F11D9CE-BDDD-4EFB-83D1-A9B6F970866B}" type="pres">
      <dgm:prSet presAssocID="{A8A3D657-9B10-4707-AB2E-6B93683A15F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97CEE2A4-B67D-4F15-BA5C-9B0DD5C10763}" type="pres">
      <dgm:prSet presAssocID="{A8A3D657-9B10-4707-AB2E-6B93683A15FF}" presName="tile2" presStyleLbl="node1" presStyleIdx="1" presStyleCnt="4" custLinFactNeighborX="7644" custLinFactNeighborY="-7640"/>
      <dgm:spPr/>
    </dgm:pt>
    <dgm:pt modelId="{00685865-1611-4FF2-8056-DDBD6096633C}" type="pres">
      <dgm:prSet presAssocID="{A8A3D657-9B10-4707-AB2E-6B93683A15F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334F6DE1-5F63-4B7A-BE14-3649FA327D1F}" type="pres">
      <dgm:prSet presAssocID="{A8A3D657-9B10-4707-AB2E-6B93683A15FF}" presName="tile3" presStyleLbl="node1" presStyleIdx="2" presStyleCnt="4"/>
      <dgm:spPr/>
    </dgm:pt>
    <dgm:pt modelId="{34F22DB4-C49E-4890-9EC9-D1B290CDDE74}" type="pres">
      <dgm:prSet presAssocID="{A8A3D657-9B10-4707-AB2E-6B93683A15F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1F431174-138C-45D3-965C-467047916CB0}" type="pres">
      <dgm:prSet presAssocID="{A8A3D657-9B10-4707-AB2E-6B93683A15FF}" presName="tile4" presStyleLbl="node1" presStyleIdx="3" presStyleCnt="4"/>
      <dgm:spPr/>
    </dgm:pt>
    <dgm:pt modelId="{4DDCDBC5-E290-40B6-9972-D9F8971EF28B}" type="pres">
      <dgm:prSet presAssocID="{A8A3D657-9B10-4707-AB2E-6B93683A15F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AF822AB8-FE6F-4CAD-96D2-28277B105333}" type="pres">
      <dgm:prSet presAssocID="{A8A3D657-9B10-4707-AB2E-6B93683A15FF}" presName="centerTile" presStyleLbl="fgShp" presStyleIdx="0" presStyleCnt="1" custScaleX="260262" custScaleY="145694">
        <dgm:presLayoutVars>
          <dgm:chMax val="0"/>
          <dgm:chPref val="0"/>
        </dgm:presLayoutVars>
      </dgm:prSet>
      <dgm:spPr/>
    </dgm:pt>
  </dgm:ptLst>
  <dgm:cxnLst>
    <dgm:cxn modelId="{F713150C-64FA-4F5F-95BA-E18028202D71}" type="presOf" srcId="{2ACD6EA7-73C1-4936-A577-E17C1041A35C}" destId="{EAF6B131-35BE-4BC3-9C12-CFACE5EA6077}" srcOrd="0" destOrd="0" presId="urn:microsoft.com/office/officeart/2005/8/layout/matrix1"/>
    <dgm:cxn modelId="{ABA2D918-43D8-4E6F-9D7C-9ECE120344AD}" type="presOf" srcId="{2ACD6EA7-73C1-4936-A577-E17C1041A35C}" destId="{3F11D9CE-BDDD-4EFB-83D1-A9B6F970866B}" srcOrd="1" destOrd="0" presId="urn:microsoft.com/office/officeart/2005/8/layout/matrix1"/>
    <dgm:cxn modelId="{C9031030-731C-4AA7-B0AF-0463317624DE}" type="presOf" srcId="{F99A2287-B727-48DC-9DE5-ED7DF9585FD1}" destId="{334F6DE1-5F63-4B7A-BE14-3649FA327D1F}" srcOrd="0" destOrd="0" presId="urn:microsoft.com/office/officeart/2005/8/layout/matrix1"/>
    <dgm:cxn modelId="{274F5C33-5B31-4E2D-81D7-CFCC5C31AACC}" srcId="{223D976F-F646-423D-B414-166B93246AB8}" destId="{F99A2287-B727-48DC-9DE5-ED7DF9585FD1}" srcOrd="2" destOrd="0" parTransId="{AF06DFC4-9902-454C-89CF-ACEC483C9BF0}" sibTransId="{C96463BB-EE01-4083-8643-4BF25C770176}"/>
    <dgm:cxn modelId="{AB97F736-E139-4FEC-A55A-A772866EFDDF}" type="presOf" srcId="{4F62A7F1-77D3-480D-A4A4-6AF821D2FBAC}" destId="{00685865-1611-4FF2-8056-DDBD6096633C}" srcOrd="1" destOrd="0" presId="urn:microsoft.com/office/officeart/2005/8/layout/matrix1"/>
    <dgm:cxn modelId="{6F14CB47-4F04-497A-B4C3-FF3C353A73F8}" srcId="{223D976F-F646-423D-B414-166B93246AB8}" destId="{2ACD6EA7-73C1-4936-A577-E17C1041A35C}" srcOrd="0" destOrd="0" parTransId="{D1460625-1E67-42F0-A219-38743E986925}" sibTransId="{F9C2F6CB-C14D-42BE-AED0-FB5C88D9F35F}"/>
    <dgm:cxn modelId="{EF28A668-259C-4C60-ADC0-E36242300BFE}" type="presOf" srcId="{F99A2287-B727-48DC-9DE5-ED7DF9585FD1}" destId="{34F22DB4-C49E-4890-9EC9-D1B290CDDE74}" srcOrd="1" destOrd="0" presId="urn:microsoft.com/office/officeart/2005/8/layout/matrix1"/>
    <dgm:cxn modelId="{7E3F964C-3E06-4E50-9A18-8BD1873C9EA9}" srcId="{A8A3D657-9B10-4707-AB2E-6B93683A15FF}" destId="{223D976F-F646-423D-B414-166B93246AB8}" srcOrd="0" destOrd="0" parTransId="{551C2445-356F-45DB-B2B9-1F6CDE056D6C}" sibTransId="{51E222C4-905D-4305-8FD2-5E7372FA3D63}"/>
    <dgm:cxn modelId="{CA5B396D-2C8E-4DEC-9C82-AD1811950AA5}" type="presOf" srcId="{D4CFC1D1-8888-44F9-87DD-3C3A3FA48B97}" destId="{4DDCDBC5-E290-40B6-9972-D9F8971EF28B}" srcOrd="1" destOrd="0" presId="urn:microsoft.com/office/officeart/2005/8/layout/matrix1"/>
    <dgm:cxn modelId="{1E73167D-D26E-4418-9C56-97FFB07EA6FE}" srcId="{223D976F-F646-423D-B414-166B93246AB8}" destId="{4F62A7F1-77D3-480D-A4A4-6AF821D2FBAC}" srcOrd="1" destOrd="0" parTransId="{488F9A42-8798-4348-A04E-C957D89878E5}" sibTransId="{1F2B800B-2C22-47B8-9D04-4189A4BC70CF}"/>
    <dgm:cxn modelId="{76CA7695-8D25-414C-B549-037A6AC2F3D5}" type="presOf" srcId="{D4CFC1D1-8888-44F9-87DD-3C3A3FA48B97}" destId="{1F431174-138C-45D3-965C-467047916CB0}" srcOrd="0" destOrd="0" presId="urn:microsoft.com/office/officeart/2005/8/layout/matrix1"/>
    <dgm:cxn modelId="{A06F37AF-98FA-4227-AF4E-805BB4FD9A2E}" type="presOf" srcId="{4F62A7F1-77D3-480D-A4A4-6AF821D2FBAC}" destId="{97CEE2A4-B67D-4F15-BA5C-9B0DD5C10763}" srcOrd="0" destOrd="0" presId="urn:microsoft.com/office/officeart/2005/8/layout/matrix1"/>
    <dgm:cxn modelId="{F8BE26B6-CB38-487C-8A6E-9E73FD561EC0}" type="presOf" srcId="{A8A3D657-9B10-4707-AB2E-6B93683A15FF}" destId="{CD9E5B3A-9B25-4640-A674-3B3B62FB8162}" srcOrd="0" destOrd="0" presId="urn:microsoft.com/office/officeart/2005/8/layout/matrix1"/>
    <dgm:cxn modelId="{841BB1D9-1689-4153-8480-139208491CB7}" srcId="{223D976F-F646-423D-B414-166B93246AB8}" destId="{D4CFC1D1-8888-44F9-87DD-3C3A3FA48B97}" srcOrd="3" destOrd="0" parTransId="{AD8CF411-91B5-46F2-B757-68156C1CD2F1}" sibTransId="{D1CC585E-E71B-4302-9DE7-7B4B717D28AF}"/>
    <dgm:cxn modelId="{4308C9F8-7CCF-42CC-949C-EF1BDE148115}" type="presOf" srcId="{223D976F-F646-423D-B414-166B93246AB8}" destId="{AF822AB8-FE6F-4CAD-96D2-28277B105333}" srcOrd="0" destOrd="0" presId="urn:microsoft.com/office/officeart/2005/8/layout/matrix1"/>
    <dgm:cxn modelId="{D68326B0-709C-4541-8292-2690B1D93B07}" type="presParOf" srcId="{CD9E5B3A-9B25-4640-A674-3B3B62FB8162}" destId="{BD582F25-CD9E-4C65-A7B9-86BBCB368D10}" srcOrd="0" destOrd="0" presId="urn:microsoft.com/office/officeart/2005/8/layout/matrix1"/>
    <dgm:cxn modelId="{400FC6E5-79DB-4290-A650-E9A9AD0162EA}" type="presParOf" srcId="{BD582F25-CD9E-4C65-A7B9-86BBCB368D10}" destId="{EAF6B131-35BE-4BC3-9C12-CFACE5EA6077}" srcOrd="0" destOrd="0" presId="urn:microsoft.com/office/officeart/2005/8/layout/matrix1"/>
    <dgm:cxn modelId="{5D9E8EC3-F9CA-4ABC-A39E-6E96741BFD5F}" type="presParOf" srcId="{BD582F25-CD9E-4C65-A7B9-86BBCB368D10}" destId="{3F11D9CE-BDDD-4EFB-83D1-A9B6F970866B}" srcOrd="1" destOrd="0" presId="urn:microsoft.com/office/officeart/2005/8/layout/matrix1"/>
    <dgm:cxn modelId="{1AB2B1FA-23F7-481A-A407-C4AAC2146BBB}" type="presParOf" srcId="{BD582F25-CD9E-4C65-A7B9-86BBCB368D10}" destId="{97CEE2A4-B67D-4F15-BA5C-9B0DD5C10763}" srcOrd="2" destOrd="0" presId="urn:microsoft.com/office/officeart/2005/8/layout/matrix1"/>
    <dgm:cxn modelId="{82199EC4-1EA0-4198-8FE8-338B54E6749E}" type="presParOf" srcId="{BD582F25-CD9E-4C65-A7B9-86BBCB368D10}" destId="{00685865-1611-4FF2-8056-DDBD6096633C}" srcOrd="3" destOrd="0" presId="urn:microsoft.com/office/officeart/2005/8/layout/matrix1"/>
    <dgm:cxn modelId="{B1332BFF-6BC5-48B1-92F9-B42843E8F546}" type="presParOf" srcId="{BD582F25-CD9E-4C65-A7B9-86BBCB368D10}" destId="{334F6DE1-5F63-4B7A-BE14-3649FA327D1F}" srcOrd="4" destOrd="0" presId="urn:microsoft.com/office/officeart/2005/8/layout/matrix1"/>
    <dgm:cxn modelId="{7D4799F0-7B94-4572-B3B0-8AA793913330}" type="presParOf" srcId="{BD582F25-CD9E-4C65-A7B9-86BBCB368D10}" destId="{34F22DB4-C49E-4890-9EC9-D1B290CDDE74}" srcOrd="5" destOrd="0" presId="urn:microsoft.com/office/officeart/2005/8/layout/matrix1"/>
    <dgm:cxn modelId="{C17D31AE-AE81-4CED-AD56-489562EF6184}" type="presParOf" srcId="{BD582F25-CD9E-4C65-A7B9-86BBCB368D10}" destId="{1F431174-138C-45D3-965C-467047916CB0}" srcOrd="6" destOrd="0" presId="urn:microsoft.com/office/officeart/2005/8/layout/matrix1"/>
    <dgm:cxn modelId="{3E860FC6-3FCE-4457-8D16-797F336E2D3E}" type="presParOf" srcId="{BD582F25-CD9E-4C65-A7B9-86BBCB368D10}" destId="{4DDCDBC5-E290-40B6-9972-D9F8971EF28B}" srcOrd="7" destOrd="0" presId="urn:microsoft.com/office/officeart/2005/8/layout/matrix1"/>
    <dgm:cxn modelId="{9BA85D7F-40A3-4848-B9E8-8D5D98CF74D8}" type="presParOf" srcId="{CD9E5B3A-9B25-4640-A674-3B3B62FB8162}" destId="{AF822AB8-FE6F-4CAD-96D2-28277B10533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25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A3D657-9B10-4707-AB2E-6B93683A15FF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3D976F-F646-423D-B414-166B93246AB8}">
      <dgm:prSet phldrT="[Текст]" custT="1"/>
      <dgm:spPr>
        <a:solidFill>
          <a:srgbClr val="EBEBEB"/>
        </a:solidFill>
      </dgm:spPr>
      <dgm:t>
        <a:bodyPr/>
        <a:lstStyle/>
        <a:p>
          <a:r>
            <a:rPr lang="ru-RU" sz="1800" b="1" dirty="0">
              <a:solidFill>
                <a:prstClr val="black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Общегосударственные вопросы </a:t>
          </a:r>
          <a:r>
            <a:rPr lang="ru-RU" sz="1900" b="1" dirty="0">
              <a:solidFill>
                <a:prstClr val="black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(93</a:t>
          </a:r>
          <a:r>
            <a:rPr lang="ru-RU" sz="2000" b="1" dirty="0">
              <a:solidFill>
                <a:prstClr val="black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%</a:t>
          </a:r>
          <a:r>
            <a:rPr lang="ru-RU" sz="1900" b="1" dirty="0">
              <a:solidFill>
                <a:prstClr val="black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)</a:t>
          </a:r>
          <a:endParaRPr lang="ru-RU" sz="19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1C2445-356F-45DB-B2B9-1F6CDE056D6C}" type="parTrans" cxnId="{7E3F964C-3E06-4E50-9A18-8BD1873C9EA9}">
      <dgm:prSet/>
      <dgm:spPr/>
      <dgm:t>
        <a:bodyPr/>
        <a:lstStyle/>
        <a:p>
          <a:endParaRPr lang="ru-RU"/>
        </a:p>
      </dgm:t>
    </dgm:pt>
    <dgm:pt modelId="{51E222C4-905D-4305-8FD2-5E7372FA3D63}" type="sibTrans" cxnId="{7E3F964C-3E06-4E50-9A18-8BD1873C9EA9}">
      <dgm:prSet/>
      <dgm:spPr/>
      <dgm:t>
        <a:bodyPr/>
        <a:lstStyle/>
        <a:p>
          <a:endParaRPr lang="ru-RU"/>
        </a:p>
      </dgm:t>
    </dgm:pt>
    <dgm:pt modelId="{2ACD6EA7-73C1-4936-A577-E17C1041A35C}">
      <dgm:prSet/>
      <dgm:spPr>
        <a:solidFill>
          <a:srgbClr val="0082C8"/>
        </a:solidFill>
        <a:scene3d>
          <a:camera prst="orthographicFront"/>
          <a:lightRig rig="glow" dir="t"/>
        </a:scene3d>
        <a:sp3d/>
      </dgm:spPr>
      <dgm:t>
        <a:bodyPr/>
        <a:lstStyle/>
        <a:p>
          <a:r>
            <a:rPr lang="ru-RU" b="1" dirty="0">
              <a:solidFill>
                <a:schemeClr val="tx1"/>
              </a:solidFill>
              <a:ea typeface="Arial Unicode MS" pitchFamily="34" charset="-128"/>
              <a:cs typeface="Arial" panose="020B0604020202020204" pitchFamily="34" charset="0"/>
            </a:rPr>
            <a:t>Утверждено</a:t>
          </a:r>
          <a:endParaRPr lang="ru-RU" b="1" dirty="0">
            <a:solidFill>
              <a:schemeClr val="tx1"/>
            </a:solidFill>
          </a:endParaRPr>
        </a:p>
      </dgm:t>
    </dgm:pt>
    <dgm:pt modelId="{D1460625-1E67-42F0-A219-38743E986925}" type="parTrans" cxnId="{6F14CB47-4F04-497A-B4C3-FF3C353A73F8}">
      <dgm:prSet/>
      <dgm:spPr/>
      <dgm:t>
        <a:bodyPr/>
        <a:lstStyle/>
        <a:p>
          <a:endParaRPr lang="ru-RU"/>
        </a:p>
      </dgm:t>
    </dgm:pt>
    <dgm:pt modelId="{F9C2F6CB-C14D-42BE-AED0-FB5C88D9F35F}" type="sibTrans" cxnId="{6F14CB47-4F04-497A-B4C3-FF3C353A73F8}">
      <dgm:prSet/>
      <dgm:spPr/>
      <dgm:t>
        <a:bodyPr/>
        <a:lstStyle/>
        <a:p>
          <a:endParaRPr lang="ru-RU"/>
        </a:p>
      </dgm:t>
    </dgm:pt>
    <dgm:pt modelId="{4F62A7F1-77D3-480D-A4A4-6AF821D2FBAC}">
      <dgm:prSet phldrT="[Текст]" custT="1"/>
      <dgm:spPr>
        <a:solidFill>
          <a:srgbClr val="0082C8"/>
        </a:solidFill>
      </dgm:spPr>
      <dgm:t>
        <a:bodyPr/>
        <a:lstStyle/>
        <a:p>
          <a:r>
            <a:rPr lang="ru-RU" sz="2000" b="1" dirty="0">
              <a:solidFill>
                <a:schemeClr val="tx1"/>
              </a:solidFill>
            </a:rPr>
            <a:t>Исполнено</a:t>
          </a:r>
        </a:p>
      </dgm:t>
    </dgm:pt>
    <dgm:pt modelId="{488F9A42-8798-4348-A04E-C957D89878E5}" type="parTrans" cxnId="{1E73167D-D26E-4418-9C56-97FFB07EA6FE}">
      <dgm:prSet/>
      <dgm:spPr/>
      <dgm:t>
        <a:bodyPr/>
        <a:lstStyle/>
        <a:p>
          <a:endParaRPr lang="ru-RU"/>
        </a:p>
      </dgm:t>
    </dgm:pt>
    <dgm:pt modelId="{1F2B800B-2C22-47B8-9D04-4189A4BC70CF}" type="sibTrans" cxnId="{1E73167D-D26E-4418-9C56-97FFB07EA6FE}">
      <dgm:prSet/>
      <dgm:spPr/>
      <dgm:t>
        <a:bodyPr/>
        <a:lstStyle/>
        <a:p>
          <a:endParaRPr lang="ru-RU"/>
        </a:p>
      </dgm:t>
    </dgm:pt>
    <dgm:pt modelId="{F99A2287-B727-48DC-9DE5-ED7DF9585FD1}">
      <dgm:prSet phldrT="[Текст]" custT="1"/>
      <dgm:spPr>
        <a:solidFill>
          <a:srgbClr val="F05A28"/>
        </a:solidFill>
      </dgm:spPr>
      <dgm:t>
        <a:bodyPr/>
        <a:lstStyle/>
        <a:p>
          <a:r>
            <a: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25 188</a:t>
          </a:r>
        </a:p>
      </dgm:t>
    </dgm:pt>
    <dgm:pt modelId="{AF06DFC4-9902-454C-89CF-ACEC483C9BF0}" type="parTrans" cxnId="{274F5C33-5B31-4E2D-81D7-CFCC5C31AACC}">
      <dgm:prSet/>
      <dgm:spPr/>
      <dgm:t>
        <a:bodyPr/>
        <a:lstStyle/>
        <a:p>
          <a:endParaRPr lang="ru-RU"/>
        </a:p>
      </dgm:t>
    </dgm:pt>
    <dgm:pt modelId="{C96463BB-EE01-4083-8643-4BF25C770176}" type="sibTrans" cxnId="{274F5C33-5B31-4E2D-81D7-CFCC5C31AACC}">
      <dgm:prSet/>
      <dgm:spPr/>
      <dgm:t>
        <a:bodyPr/>
        <a:lstStyle/>
        <a:p>
          <a:endParaRPr lang="ru-RU"/>
        </a:p>
      </dgm:t>
    </dgm:pt>
    <dgm:pt modelId="{4A54D5A4-994F-445D-BD3B-B7D82381D5FA}">
      <dgm:prSet phldrT="[Текст]" custT="1"/>
      <dgm:spPr>
        <a:solidFill>
          <a:srgbClr val="F05A28"/>
        </a:solidFill>
      </dgm:spPr>
      <dgm:t>
        <a:bodyPr/>
        <a:lstStyle/>
        <a:p>
          <a:r>
            <a: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23 466</a:t>
          </a:r>
        </a:p>
      </dgm:t>
    </dgm:pt>
    <dgm:pt modelId="{C5CDBF8F-812C-4BB9-9F16-5C4F7F1A4EE5}" type="parTrans" cxnId="{6A138725-6F8F-4F8E-A31E-2B390D7A5C71}">
      <dgm:prSet/>
      <dgm:spPr/>
      <dgm:t>
        <a:bodyPr/>
        <a:lstStyle/>
        <a:p>
          <a:endParaRPr lang="ru-RU"/>
        </a:p>
      </dgm:t>
    </dgm:pt>
    <dgm:pt modelId="{2D15D0AF-E3D5-44BB-A57A-DB4A5ED7E8C7}" type="sibTrans" cxnId="{6A138725-6F8F-4F8E-A31E-2B390D7A5C71}">
      <dgm:prSet/>
      <dgm:spPr/>
      <dgm:t>
        <a:bodyPr/>
        <a:lstStyle/>
        <a:p>
          <a:endParaRPr lang="ru-RU"/>
        </a:p>
      </dgm:t>
    </dgm:pt>
    <dgm:pt modelId="{CD9E5B3A-9B25-4640-A674-3B3B62FB8162}" type="pres">
      <dgm:prSet presAssocID="{A8A3D657-9B10-4707-AB2E-6B93683A15FF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D582F25-CD9E-4C65-A7B9-86BBCB368D10}" type="pres">
      <dgm:prSet presAssocID="{A8A3D657-9B10-4707-AB2E-6B93683A15FF}" presName="matrix" presStyleCnt="0"/>
      <dgm:spPr/>
    </dgm:pt>
    <dgm:pt modelId="{EAF6B131-35BE-4BC3-9C12-CFACE5EA6077}" type="pres">
      <dgm:prSet presAssocID="{A8A3D657-9B10-4707-AB2E-6B93683A15FF}" presName="tile1" presStyleLbl="node1" presStyleIdx="0" presStyleCnt="4"/>
      <dgm:spPr/>
    </dgm:pt>
    <dgm:pt modelId="{3F11D9CE-BDDD-4EFB-83D1-A9B6F970866B}" type="pres">
      <dgm:prSet presAssocID="{A8A3D657-9B10-4707-AB2E-6B93683A15F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97CEE2A4-B67D-4F15-BA5C-9B0DD5C10763}" type="pres">
      <dgm:prSet presAssocID="{A8A3D657-9B10-4707-AB2E-6B93683A15FF}" presName="tile2" presStyleLbl="node1" presStyleIdx="1" presStyleCnt="4" custLinFactNeighborX="7644" custLinFactNeighborY="-7640"/>
      <dgm:spPr/>
    </dgm:pt>
    <dgm:pt modelId="{00685865-1611-4FF2-8056-DDBD6096633C}" type="pres">
      <dgm:prSet presAssocID="{A8A3D657-9B10-4707-AB2E-6B93683A15F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334F6DE1-5F63-4B7A-BE14-3649FA327D1F}" type="pres">
      <dgm:prSet presAssocID="{A8A3D657-9B10-4707-AB2E-6B93683A15FF}" presName="tile3" presStyleLbl="node1" presStyleIdx="2" presStyleCnt="4"/>
      <dgm:spPr/>
    </dgm:pt>
    <dgm:pt modelId="{34F22DB4-C49E-4890-9EC9-D1B290CDDE74}" type="pres">
      <dgm:prSet presAssocID="{A8A3D657-9B10-4707-AB2E-6B93683A15F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1F431174-138C-45D3-965C-467047916CB0}" type="pres">
      <dgm:prSet presAssocID="{A8A3D657-9B10-4707-AB2E-6B93683A15FF}" presName="tile4" presStyleLbl="node1" presStyleIdx="3" presStyleCnt="4"/>
      <dgm:spPr/>
    </dgm:pt>
    <dgm:pt modelId="{4DDCDBC5-E290-40B6-9972-D9F8971EF28B}" type="pres">
      <dgm:prSet presAssocID="{A8A3D657-9B10-4707-AB2E-6B93683A15F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AF822AB8-FE6F-4CAD-96D2-28277B105333}" type="pres">
      <dgm:prSet presAssocID="{A8A3D657-9B10-4707-AB2E-6B93683A15FF}" presName="centerTile" presStyleLbl="fgShp" presStyleIdx="0" presStyleCnt="1" custScaleX="260262" custScaleY="142432">
        <dgm:presLayoutVars>
          <dgm:chMax val="0"/>
          <dgm:chPref val="0"/>
        </dgm:presLayoutVars>
      </dgm:prSet>
      <dgm:spPr/>
    </dgm:pt>
  </dgm:ptLst>
  <dgm:cxnLst>
    <dgm:cxn modelId="{1FE27216-226A-405B-80C2-938ABADDF873}" type="presOf" srcId="{4F62A7F1-77D3-480D-A4A4-6AF821D2FBAC}" destId="{97CEE2A4-B67D-4F15-BA5C-9B0DD5C10763}" srcOrd="0" destOrd="0" presId="urn:microsoft.com/office/officeart/2005/8/layout/matrix1"/>
    <dgm:cxn modelId="{6A138725-6F8F-4F8E-A31E-2B390D7A5C71}" srcId="{223D976F-F646-423D-B414-166B93246AB8}" destId="{4A54D5A4-994F-445D-BD3B-B7D82381D5FA}" srcOrd="3" destOrd="0" parTransId="{C5CDBF8F-812C-4BB9-9F16-5C4F7F1A4EE5}" sibTransId="{2D15D0AF-E3D5-44BB-A57A-DB4A5ED7E8C7}"/>
    <dgm:cxn modelId="{13BA3C30-5DD1-425C-83DD-62F450379E84}" type="presOf" srcId="{2ACD6EA7-73C1-4936-A577-E17C1041A35C}" destId="{3F11D9CE-BDDD-4EFB-83D1-A9B6F970866B}" srcOrd="1" destOrd="0" presId="urn:microsoft.com/office/officeart/2005/8/layout/matrix1"/>
    <dgm:cxn modelId="{274F5C33-5B31-4E2D-81D7-CFCC5C31AACC}" srcId="{223D976F-F646-423D-B414-166B93246AB8}" destId="{F99A2287-B727-48DC-9DE5-ED7DF9585FD1}" srcOrd="2" destOrd="0" parTransId="{AF06DFC4-9902-454C-89CF-ACEC483C9BF0}" sibTransId="{C96463BB-EE01-4083-8643-4BF25C770176}"/>
    <dgm:cxn modelId="{0BE7DD63-FAF0-445C-95D3-8C959068A0AB}" type="presOf" srcId="{4A54D5A4-994F-445D-BD3B-B7D82381D5FA}" destId="{1F431174-138C-45D3-965C-467047916CB0}" srcOrd="0" destOrd="0" presId="urn:microsoft.com/office/officeart/2005/8/layout/matrix1"/>
    <dgm:cxn modelId="{776A9F45-5FCB-428A-99BE-8B55B65D0B37}" type="presOf" srcId="{A8A3D657-9B10-4707-AB2E-6B93683A15FF}" destId="{CD9E5B3A-9B25-4640-A674-3B3B62FB8162}" srcOrd="0" destOrd="0" presId="urn:microsoft.com/office/officeart/2005/8/layout/matrix1"/>
    <dgm:cxn modelId="{6F14CB47-4F04-497A-B4C3-FF3C353A73F8}" srcId="{223D976F-F646-423D-B414-166B93246AB8}" destId="{2ACD6EA7-73C1-4936-A577-E17C1041A35C}" srcOrd="0" destOrd="0" parTransId="{D1460625-1E67-42F0-A219-38743E986925}" sibTransId="{F9C2F6CB-C14D-42BE-AED0-FB5C88D9F35F}"/>
    <dgm:cxn modelId="{7E3F964C-3E06-4E50-9A18-8BD1873C9EA9}" srcId="{A8A3D657-9B10-4707-AB2E-6B93683A15FF}" destId="{223D976F-F646-423D-B414-166B93246AB8}" srcOrd="0" destOrd="0" parTransId="{551C2445-356F-45DB-B2B9-1F6CDE056D6C}" sibTransId="{51E222C4-905D-4305-8FD2-5E7372FA3D63}"/>
    <dgm:cxn modelId="{1E73167D-D26E-4418-9C56-97FFB07EA6FE}" srcId="{223D976F-F646-423D-B414-166B93246AB8}" destId="{4F62A7F1-77D3-480D-A4A4-6AF821D2FBAC}" srcOrd="1" destOrd="0" parTransId="{488F9A42-8798-4348-A04E-C957D89878E5}" sibTransId="{1F2B800B-2C22-47B8-9D04-4189A4BC70CF}"/>
    <dgm:cxn modelId="{46FAAA88-3DA0-4C18-A1E5-F6815AD71B2C}" type="presOf" srcId="{F99A2287-B727-48DC-9DE5-ED7DF9585FD1}" destId="{34F22DB4-C49E-4890-9EC9-D1B290CDDE74}" srcOrd="1" destOrd="0" presId="urn:microsoft.com/office/officeart/2005/8/layout/matrix1"/>
    <dgm:cxn modelId="{AE9D0A92-535A-48A1-AC0C-6FB1EB35D2DD}" type="presOf" srcId="{4A54D5A4-994F-445D-BD3B-B7D82381D5FA}" destId="{4DDCDBC5-E290-40B6-9972-D9F8971EF28B}" srcOrd="1" destOrd="0" presId="urn:microsoft.com/office/officeart/2005/8/layout/matrix1"/>
    <dgm:cxn modelId="{A87995BC-054E-4F71-AE38-0C8B3239B7C6}" type="presOf" srcId="{4F62A7F1-77D3-480D-A4A4-6AF821D2FBAC}" destId="{00685865-1611-4FF2-8056-DDBD6096633C}" srcOrd="1" destOrd="0" presId="urn:microsoft.com/office/officeart/2005/8/layout/matrix1"/>
    <dgm:cxn modelId="{A54151C2-F212-4C34-987A-B8C1E2A4310A}" type="presOf" srcId="{F99A2287-B727-48DC-9DE5-ED7DF9585FD1}" destId="{334F6DE1-5F63-4B7A-BE14-3649FA327D1F}" srcOrd="0" destOrd="0" presId="urn:microsoft.com/office/officeart/2005/8/layout/matrix1"/>
    <dgm:cxn modelId="{8623DECC-D25E-472F-A94F-E14B2BD08D7B}" type="presOf" srcId="{2ACD6EA7-73C1-4936-A577-E17C1041A35C}" destId="{EAF6B131-35BE-4BC3-9C12-CFACE5EA6077}" srcOrd="0" destOrd="0" presId="urn:microsoft.com/office/officeart/2005/8/layout/matrix1"/>
    <dgm:cxn modelId="{B0F049D6-FD32-4B23-80B1-327119F52F38}" type="presOf" srcId="{223D976F-F646-423D-B414-166B93246AB8}" destId="{AF822AB8-FE6F-4CAD-96D2-28277B105333}" srcOrd="0" destOrd="0" presId="urn:microsoft.com/office/officeart/2005/8/layout/matrix1"/>
    <dgm:cxn modelId="{669BFAFF-9F27-400F-AF17-929B4FEE3FD1}" type="presParOf" srcId="{CD9E5B3A-9B25-4640-A674-3B3B62FB8162}" destId="{BD582F25-CD9E-4C65-A7B9-86BBCB368D10}" srcOrd="0" destOrd="0" presId="urn:microsoft.com/office/officeart/2005/8/layout/matrix1"/>
    <dgm:cxn modelId="{958779EF-EFA7-4DC2-944E-31784DAB10F5}" type="presParOf" srcId="{BD582F25-CD9E-4C65-A7B9-86BBCB368D10}" destId="{EAF6B131-35BE-4BC3-9C12-CFACE5EA6077}" srcOrd="0" destOrd="0" presId="urn:microsoft.com/office/officeart/2005/8/layout/matrix1"/>
    <dgm:cxn modelId="{2075F10F-2CEA-4DA9-94FF-BFB8C4601F7A}" type="presParOf" srcId="{BD582F25-CD9E-4C65-A7B9-86BBCB368D10}" destId="{3F11D9CE-BDDD-4EFB-83D1-A9B6F970866B}" srcOrd="1" destOrd="0" presId="urn:microsoft.com/office/officeart/2005/8/layout/matrix1"/>
    <dgm:cxn modelId="{484686CB-493E-441E-B144-63DC71D86F2F}" type="presParOf" srcId="{BD582F25-CD9E-4C65-A7B9-86BBCB368D10}" destId="{97CEE2A4-B67D-4F15-BA5C-9B0DD5C10763}" srcOrd="2" destOrd="0" presId="urn:microsoft.com/office/officeart/2005/8/layout/matrix1"/>
    <dgm:cxn modelId="{BE8373D7-65E6-48E0-8E1D-6007E1B13DB7}" type="presParOf" srcId="{BD582F25-CD9E-4C65-A7B9-86BBCB368D10}" destId="{00685865-1611-4FF2-8056-DDBD6096633C}" srcOrd="3" destOrd="0" presId="urn:microsoft.com/office/officeart/2005/8/layout/matrix1"/>
    <dgm:cxn modelId="{703A4193-95D9-4C76-8CBC-DFF73B4D0644}" type="presParOf" srcId="{BD582F25-CD9E-4C65-A7B9-86BBCB368D10}" destId="{334F6DE1-5F63-4B7A-BE14-3649FA327D1F}" srcOrd="4" destOrd="0" presId="urn:microsoft.com/office/officeart/2005/8/layout/matrix1"/>
    <dgm:cxn modelId="{FE2E5830-C87B-4E7E-99AA-490EF09578E9}" type="presParOf" srcId="{BD582F25-CD9E-4C65-A7B9-86BBCB368D10}" destId="{34F22DB4-C49E-4890-9EC9-D1B290CDDE74}" srcOrd="5" destOrd="0" presId="urn:microsoft.com/office/officeart/2005/8/layout/matrix1"/>
    <dgm:cxn modelId="{195F9DA7-1E14-428E-91C1-C94C2B3258AA}" type="presParOf" srcId="{BD582F25-CD9E-4C65-A7B9-86BBCB368D10}" destId="{1F431174-138C-45D3-965C-467047916CB0}" srcOrd="6" destOrd="0" presId="urn:microsoft.com/office/officeart/2005/8/layout/matrix1"/>
    <dgm:cxn modelId="{6B328F09-9D93-4709-B2FC-DB006B7F10F1}" type="presParOf" srcId="{BD582F25-CD9E-4C65-A7B9-86BBCB368D10}" destId="{4DDCDBC5-E290-40B6-9972-D9F8971EF28B}" srcOrd="7" destOrd="0" presId="urn:microsoft.com/office/officeart/2005/8/layout/matrix1"/>
    <dgm:cxn modelId="{A61D1A7B-AC10-4375-AD0A-485AF906FFC1}" type="presParOf" srcId="{CD9E5B3A-9B25-4640-A674-3B3B62FB8162}" destId="{AF822AB8-FE6F-4CAD-96D2-28277B10533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3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F6B131-35BE-4BC3-9C12-CFACE5EA6077}">
      <dsp:nvSpPr>
        <dsp:cNvPr id="0" name=""/>
        <dsp:cNvSpPr/>
      </dsp:nvSpPr>
      <dsp:spPr>
        <a:xfrm rot="16200000">
          <a:off x="367532" y="-367532"/>
          <a:ext cx="1035687" cy="1770752"/>
        </a:xfrm>
        <a:prstGeom prst="round1Rect">
          <a:avLst/>
        </a:prstGeom>
        <a:solidFill>
          <a:srgbClr val="0082C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kern="1200" dirty="0">
              <a:solidFill>
                <a:schemeClr val="tx1"/>
              </a:solidFill>
              <a:ea typeface="Arial Unicode MS" pitchFamily="34" charset="-128"/>
              <a:cs typeface="Arial" panose="020B0604020202020204" pitchFamily="34" charset="0"/>
            </a:rPr>
            <a:t>Утверждено</a:t>
          </a:r>
          <a:endParaRPr lang="ru-RU" sz="2100" b="1" kern="1200" dirty="0">
            <a:solidFill>
              <a:schemeClr val="tx1"/>
            </a:solidFill>
          </a:endParaRPr>
        </a:p>
      </dsp:txBody>
      <dsp:txXfrm rot="5400000">
        <a:off x="0" y="0"/>
        <a:ext cx="1770752" cy="776765"/>
      </dsp:txXfrm>
    </dsp:sp>
    <dsp:sp modelId="{97CEE2A4-B67D-4F15-BA5C-9B0DD5C10763}">
      <dsp:nvSpPr>
        <dsp:cNvPr id="0" name=""/>
        <dsp:cNvSpPr/>
      </dsp:nvSpPr>
      <dsp:spPr>
        <a:xfrm>
          <a:off x="1770752" y="0"/>
          <a:ext cx="1770752" cy="1035687"/>
        </a:xfrm>
        <a:prstGeom prst="round1Rect">
          <a:avLst/>
        </a:prstGeom>
        <a:solidFill>
          <a:srgbClr val="0082C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kern="1200" dirty="0">
              <a:solidFill>
                <a:schemeClr val="tx1"/>
              </a:solidFill>
            </a:rPr>
            <a:t>Исполнено</a:t>
          </a:r>
        </a:p>
      </dsp:txBody>
      <dsp:txXfrm>
        <a:off x="1770752" y="0"/>
        <a:ext cx="1770752" cy="776765"/>
      </dsp:txXfrm>
    </dsp:sp>
    <dsp:sp modelId="{334F6DE1-5F63-4B7A-BE14-3649FA327D1F}">
      <dsp:nvSpPr>
        <dsp:cNvPr id="0" name=""/>
        <dsp:cNvSpPr/>
      </dsp:nvSpPr>
      <dsp:spPr>
        <a:xfrm rot="10800000">
          <a:off x="0" y="1035687"/>
          <a:ext cx="1770752" cy="1035687"/>
        </a:xfrm>
        <a:prstGeom prst="round1Rect">
          <a:avLst/>
        </a:prstGeom>
        <a:solidFill>
          <a:srgbClr val="F05A2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65 952</a:t>
          </a:r>
        </a:p>
      </dsp:txBody>
      <dsp:txXfrm rot="10800000">
        <a:off x="0" y="1294609"/>
        <a:ext cx="1770752" cy="776765"/>
      </dsp:txXfrm>
    </dsp:sp>
    <dsp:sp modelId="{1F431174-138C-45D3-965C-467047916CB0}">
      <dsp:nvSpPr>
        <dsp:cNvPr id="0" name=""/>
        <dsp:cNvSpPr/>
      </dsp:nvSpPr>
      <dsp:spPr>
        <a:xfrm rot="5400000">
          <a:off x="2138284" y="668155"/>
          <a:ext cx="1035687" cy="1770752"/>
        </a:xfrm>
        <a:prstGeom prst="round1Rect">
          <a:avLst/>
        </a:prstGeom>
        <a:solidFill>
          <a:srgbClr val="F05A2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63 630</a:t>
          </a:r>
        </a:p>
      </dsp:txBody>
      <dsp:txXfrm rot="-5400000">
        <a:off x="1770752" y="1294609"/>
        <a:ext cx="1770752" cy="776765"/>
      </dsp:txXfrm>
    </dsp:sp>
    <dsp:sp modelId="{AF822AB8-FE6F-4CAD-96D2-28277B105333}">
      <dsp:nvSpPr>
        <dsp:cNvPr id="0" name=""/>
        <dsp:cNvSpPr/>
      </dsp:nvSpPr>
      <dsp:spPr>
        <a:xfrm>
          <a:off x="388173" y="628354"/>
          <a:ext cx="2765156" cy="814666"/>
        </a:xfrm>
        <a:prstGeom prst="roundRect">
          <a:avLst/>
        </a:prstGeom>
        <a:solidFill>
          <a:srgbClr val="EBEBE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prstClr val="black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Жилищно-коммунальное хозяйство (97%)</a:t>
          </a:r>
          <a:endParaRPr lang="ru-RU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7942" y="668123"/>
        <a:ext cx="2685618" cy="7351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F6B131-35BE-4BC3-9C12-CFACE5EA6077}">
      <dsp:nvSpPr>
        <dsp:cNvPr id="0" name=""/>
        <dsp:cNvSpPr/>
      </dsp:nvSpPr>
      <dsp:spPr>
        <a:xfrm rot="16200000">
          <a:off x="367532" y="-367532"/>
          <a:ext cx="1035687" cy="1770752"/>
        </a:xfrm>
        <a:prstGeom prst="round1Rect">
          <a:avLst/>
        </a:prstGeom>
        <a:solidFill>
          <a:srgbClr val="0082C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kern="1200" dirty="0">
              <a:solidFill>
                <a:schemeClr val="tx1"/>
              </a:solidFill>
              <a:ea typeface="Arial Unicode MS" pitchFamily="34" charset="-128"/>
              <a:cs typeface="Arial" panose="020B0604020202020204" pitchFamily="34" charset="0"/>
            </a:rPr>
            <a:t>Утверждено</a:t>
          </a:r>
          <a:endParaRPr lang="ru-RU" sz="2100" b="1" kern="1200" dirty="0">
            <a:solidFill>
              <a:schemeClr val="tx1"/>
            </a:solidFill>
          </a:endParaRPr>
        </a:p>
      </dsp:txBody>
      <dsp:txXfrm rot="5400000">
        <a:off x="0" y="0"/>
        <a:ext cx="1770752" cy="776765"/>
      </dsp:txXfrm>
    </dsp:sp>
    <dsp:sp modelId="{97CEE2A4-B67D-4F15-BA5C-9B0DD5C10763}">
      <dsp:nvSpPr>
        <dsp:cNvPr id="0" name=""/>
        <dsp:cNvSpPr/>
      </dsp:nvSpPr>
      <dsp:spPr>
        <a:xfrm>
          <a:off x="1770752" y="0"/>
          <a:ext cx="1770752" cy="1035687"/>
        </a:xfrm>
        <a:prstGeom prst="round1Rect">
          <a:avLst/>
        </a:prstGeom>
        <a:solidFill>
          <a:srgbClr val="0082C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tx1"/>
              </a:solidFill>
            </a:rPr>
            <a:t>Исполнено</a:t>
          </a:r>
        </a:p>
      </dsp:txBody>
      <dsp:txXfrm>
        <a:off x="1770752" y="0"/>
        <a:ext cx="1770752" cy="776765"/>
      </dsp:txXfrm>
    </dsp:sp>
    <dsp:sp modelId="{334F6DE1-5F63-4B7A-BE14-3649FA327D1F}">
      <dsp:nvSpPr>
        <dsp:cNvPr id="0" name=""/>
        <dsp:cNvSpPr/>
      </dsp:nvSpPr>
      <dsp:spPr>
        <a:xfrm rot="10800000">
          <a:off x="0" y="1035687"/>
          <a:ext cx="1770752" cy="1035687"/>
        </a:xfrm>
        <a:prstGeom prst="round1Rect">
          <a:avLst/>
        </a:prstGeom>
        <a:solidFill>
          <a:srgbClr val="F05A2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33 327</a:t>
          </a:r>
        </a:p>
      </dsp:txBody>
      <dsp:txXfrm rot="10800000">
        <a:off x="0" y="1294609"/>
        <a:ext cx="1770752" cy="776765"/>
      </dsp:txXfrm>
    </dsp:sp>
    <dsp:sp modelId="{1F431174-138C-45D3-965C-467047916CB0}">
      <dsp:nvSpPr>
        <dsp:cNvPr id="0" name=""/>
        <dsp:cNvSpPr/>
      </dsp:nvSpPr>
      <dsp:spPr>
        <a:xfrm rot="5400000">
          <a:off x="2138284" y="668155"/>
          <a:ext cx="1035687" cy="1770752"/>
        </a:xfrm>
        <a:prstGeom prst="round1Rect">
          <a:avLst/>
        </a:prstGeom>
        <a:solidFill>
          <a:srgbClr val="F05A2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33 305</a:t>
          </a:r>
        </a:p>
      </dsp:txBody>
      <dsp:txXfrm rot="-5400000">
        <a:off x="1770752" y="1294609"/>
        <a:ext cx="1770752" cy="776765"/>
      </dsp:txXfrm>
    </dsp:sp>
    <dsp:sp modelId="{AF822AB8-FE6F-4CAD-96D2-28277B105333}">
      <dsp:nvSpPr>
        <dsp:cNvPr id="0" name=""/>
        <dsp:cNvSpPr/>
      </dsp:nvSpPr>
      <dsp:spPr>
        <a:xfrm>
          <a:off x="388173" y="715895"/>
          <a:ext cx="2765156" cy="639583"/>
        </a:xfrm>
        <a:prstGeom prst="roundRect">
          <a:avLst/>
        </a:prstGeom>
        <a:solidFill>
          <a:srgbClr val="EBEBE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baseline="0" dirty="0">
              <a:solidFill>
                <a:prstClr val="black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Культура</a:t>
          </a:r>
          <a:r>
            <a:rPr lang="ru-RU" sz="1900" b="1" kern="1200" dirty="0">
              <a:solidFill>
                <a:prstClr val="black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 (99</a:t>
          </a:r>
          <a:r>
            <a:rPr lang="ru-RU" sz="2000" b="1" kern="1200" dirty="0">
              <a:solidFill>
                <a:prstClr val="black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%</a:t>
          </a:r>
          <a:r>
            <a:rPr lang="ru-RU" sz="1900" b="1" kern="1200" dirty="0">
              <a:solidFill>
                <a:prstClr val="black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)</a:t>
          </a:r>
          <a:endParaRPr lang="ru-RU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9395" y="747117"/>
        <a:ext cx="2702712" cy="5771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F6B131-35BE-4BC3-9C12-CFACE5EA6077}">
      <dsp:nvSpPr>
        <dsp:cNvPr id="0" name=""/>
        <dsp:cNvSpPr/>
      </dsp:nvSpPr>
      <dsp:spPr>
        <a:xfrm rot="16200000">
          <a:off x="367532" y="-367532"/>
          <a:ext cx="1035687" cy="1770752"/>
        </a:xfrm>
        <a:prstGeom prst="round1Rect">
          <a:avLst/>
        </a:prstGeom>
        <a:solidFill>
          <a:srgbClr val="0082C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kern="1200" dirty="0">
              <a:solidFill>
                <a:schemeClr val="tx1"/>
              </a:solidFill>
              <a:ea typeface="Arial Unicode MS" pitchFamily="34" charset="-128"/>
              <a:cs typeface="Arial" panose="020B0604020202020204" pitchFamily="34" charset="0"/>
            </a:rPr>
            <a:t>Утверждено</a:t>
          </a:r>
          <a:endParaRPr lang="ru-RU" sz="2100" kern="1200" dirty="0">
            <a:solidFill>
              <a:schemeClr val="tx1"/>
            </a:solidFill>
          </a:endParaRPr>
        </a:p>
      </dsp:txBody>
      <dsp:txXfrm rot="5400000">
        <a:off x="0" y="0"/>
        <a:ext cx="1770752" cy="776765"/>
      </dsp:txXfrm>
    </dsp:sp>
    <dsp:sp modelId="{97CEE2A4-B67D-4F15-BA5C-9B0DD5C10763}">
      <dsp:nvSpPr>
        <dsp:cNvPr id="0" name=""/>
        <dsp:cNvSpPr/>
      </dsp:nvSpPr>
      <dsp:spPr>
        <a:xfrm>
          <a:off x="1770752" y="0"/>
          <a:ext cx="1770752" cy="1035687"/>
        </a:xfrm>
        <a:prstGeom prst="round1Rect">
          <a:avLst/>
        </a:prstGeom>
        <a:solidFill>
          <a:srgbClr val="0082C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tx1"/>
              </a:solidFill>
            </a:rPr>
            <a:t>Исполнено</a:t>
          </a:r>
        </a:p>
      </dsp:txBody>
      <dsp:txXfrm>
        <a:off x="1770752" y="0"/>
        <a:ext cx="1770752" cy="776765"/>
      </dsp:txXfrm>
    </dsp:sp>
    <dsp:sp modelId="{334F6DE1-5F63-4B7A-BE14-3649FA327D1F}">
      <dsp:nvSpPr>
        <dsp:cNvPr id="0" name=""/>
        <dsp:cNvSpPr/>
      </dsp:nvSpPr>
      <dsp:spPr>
        <a:xfrm rot="10800000">
          <a:off x="18114" y="1035687"/>
          <a:ext cx="1770752" cy="1035687"/>
        </a:xfrm>
        <a:prstGeom prst="round1Rect">
          <a:avLst/>
        </a:prstGeom>
        <a:solidFill>
          <a:srgbClr val="F05A2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11 440</a:t>
          </a:r>
        </a:p>
      </dsp:txBody>
      <dsp:txXfrm rot="10800000">
        <a:off x="18114" y="1294609"/>
        <a:ext cx="1770752" cy="776765"/>
      </dsp:txXfrm>
    </dsp:sp>
    <dsp:sp modelId="{1F431174-138C-45D3-965C-467047916CB0}">
      <dsp:nvSpPr>
        <dsp:cNvPr id="0" name=""/>
        <dsp:cNvSpPr/>
      </dsp:nvSpPr>
      <dsp:spPr>
        <a:xfrm rot="5400000">
          <a:off x="2138284" y="668155"/>
          <a:ext cx="1035687" cy="1770752"/>
        </a:xfrm>
        <a:prstGeom prst="round1Rect">
          <a:avLst/>
        </a:prstGeom>
        <a:solidFill>
          <a:srgbClr val="F05A2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11 316</a:t>
          </a:r>
        </a:p>
      </dsp:txBody>
      <dsp:txXfrm rot="-5400000">
        <a:off x="1770752" y="1294609"/>
        <a:ext cx="1770752" cy="776765"/>
      </dsp:txXfrm>
    </dsp:sp>
    <dsp:sp modelId="{AF822AB8-FE6F-4CAD-96D2-28277B105333}">
      <dsp:nvSpPr>
        <dsp:cNvPr id="0" name=""/>
        <dsp:cNvSpPr/>
      </dsp:nvSpPr>
      <dsp:spPr>
        <a:xfrm>
          <a:off x="388173" y="602311"/>
          <a:ext cx="2765156" cy="866751"/>
        </a:xfrm>
        <a:prstGeom prst="roundRect">
          <a:avLst/>
        </a:prstGeom>
        <a:solidFill>
          <a:srgbClr val="EBEBE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prstClr val="black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Другие сферы (99%)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0484" y="644622"/>
        <a:ext cx="2680534" cy="7821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F6B131-35BE-4BC3-9C12-CFACE5EA6077}">
      <dsp:nvSpPr>
        <dsp:cNvPr id="0" name=""/>
        <dsp:cNvSpPr/>
      </dsp:nvSpPr>
      <dsp:spPr>
        <a:xfrm rot="16200000">
          <a:off x="367532" y="-367532"/>
          <a:ext cx="1035687" cy="1770752"/>
        </a:xfrm>
        <a:prstGeom prst="round1Rect">
          <a:avLst/>
        </a:prstGeom>
        <a:solidFill>
          <a:srgbClr val="0082C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Утверждено</a:t>
          </a:r>
          <a:endParaRPr lang="ru-R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0" y="0"/>
        <a:ext cx="1770752" cy="776765"/>
      </dsp:txXfrm>
    </dsp:sp>
    <dsp:sp modelId="{97CEE2A4-B67D-4F15-BA5C-9B0DD5C10763}">
      <dsp:nvSpPr>
        <dsp:cNvPr id="0" name=""/>
        <dsp:cNvSpPr/>
      </dsp:nvSpPr>
      <dsp:spPr>
        <a:xfrm>
          <a:off x="1770752" y="0"/>
          <a:ext cx="1770752" cy="1035687"/>
        </a:xfrm>
        <a:prstGeom prst="round1Rect">
          <a:avLst/>
        </a:prstGeom>
        <a:solidFill>
          <a:srgbClr val="0082C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1"/>
              </a:solidFill>
            </a:rPr>
            <a:t>Исполнено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1770752" y="0"/>
        <a:ext cx="1770752" cy="776765"/>
      </dsp:txXfrm>
    </dsp:sp>
    <dsp:sp modelId="{334F6DE1-5F63-4B7A-BE14-3649FA327D1F}">
      <dsp:nvSpPr>
        <dsp:cNvPr id="0" name=""/>
        <dsp:cNvSpPr/>
      </dsp:nvSpPr>
      <dsp:spPr>
        <a:xfrm rot="10800000">
          <a:off x="0" y="1035687"/>
          <a:ext cx="1770752" cy="1035687"/>
        </a:xfrm>
        <a:prstGeom prst="round1Rect">
          <a:avLst/>
        </a:prstGeom>
        <a:solidFill>
          <a:srgbClr val="F05A2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19 128</a:t>
          </a:r>
        </a:p>
      </dsp:txBody>
      <dsp:txXfrm rot="10800000">
        <a:off x="0" y="1294609"/>
        <a:ext cx="1770752" cy="776765"/>
      </dsp:txXfrm>
    </dsp:sp>
    <dsp:sp modelId="{1F431174-138C-45D3-965C-467047916CB0}">
      <dsp:nvSpPr>
        <dsp:cNvPr id="0" name=""/>
        <dsp:cNvSpPr/>
      </dsp:nvSpPr>
      <dsp:spPr>
        <a:xfrm rot="5400000">
          <a:off x="2138284" y="668155"/>
          <a:ext cx="1035687" cy="1770752"/>
        </a:xfrm>
        <a:prstGeom prst="round1Rect">
          <a:avLst/>
        </a:prstGeom>
        <a:solidFill>
          <a:srgbClr val="F05A2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17 761</a:t>
          </a:r>
        </a:p>
      </dsp:txBody>
      <dsp:txXfrm rot="-5400000">
        <a:off x="1770752" y="1294609"/>
        <a:ext cx="1770752" cy="776765"/>
      </dsp:txXfrm>
    </dsp:sp>
    <dsp:sp modelId="{AF822AB8-FE6F-4CAD-96D2-28277B105333}">
      <dsp:nvSpPr>
        <dsp:cNvPr id="0" name=""/>
        <dsp:cNvSpPr/>
      </dsp:nvSpPr>
      <dsp:spPr>
        <a:xfrm>
          <a:off x="388173" y="658453"/>
          <a:ext cx="2765156" cy="754467"/>
        </a:xfrm>
        <a:prstGeom prst="roundRect">
          <a:avLst/>
        </a:prstGeom>
        <a:solidFill>
          <a:srgbClr val="EBEBE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 (93%)</a:t>
          </a:r>
        </a:p>
      </dsp:txBody>
      <dsp:txXfrm>
        <a:off x="425003" y="695283"/>
        <a:ext cx="2691496" cy="68080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F6B131-35BE-4BC3-9C12-CFACE5EA6077}">
      <dsp:nvSpPr>
        <dsp:cNvPr id="0" name=""/>
        <dsp:cNvSpPr/>
      </dsp:nvSpPr>
      <dsp:spPr>
        <a:xfrm rot="16200000">
          <a:off x="367532" y="-367532"/>
          <a:ext cx="1035687" cy="1770752"/>
        </a:xfrm>
        <a:prstGeom prst="round1Rect">
          <a:avLst/>
        </a:prstGeom>
        <a:solidFill>
          <a:srgbClr val="0082C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glow" dir="t"/>
        </a:scene3d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kern="1200" dirty="0">
              <a:solidFill>
                <a:schemeClr val="tx1"/>
              </a:solidFill>
              <a:ea typeface="Arial Unicode MS" pitchFamily="34" charset="-128"/>
              <a:cs typeface="Arial" panose="020B0604020202020204" pitchFamily="34" charset="0"/>
            </a:rPr>
            <a:t>Утверждено</a:t>
          </a:r>
          <a:endParaRPr lang="ru-RU" sz="2100" b="1" kern="1200" dirty="0">
            <a:solidFill>
              <a:schemeClr val="tx1"/>
            </a:solidFill>
          </a:endParaRPr>
        </a:p>
      </dsp:txBody>
      <dsp:txXfrm rot="5400000">
        <a:off x="0" y="0"/>
        <a:ext cx="1770752" cy="776765"/>
      </dsp:txXfrm>
    </dsp:sp>
    <dsp:sp modelId="{97CEE2A4-B67D-4F15-BA5C-9B0DD5C10763}">
      <dsp:nvSpPr>
        <dsp:cNvPr id="0" name=""/>
        <dsp:cNvSpPr/>
      </dsp:nvSpPr>
      <dsp:spPr>
        <a:xfrm>
          <a:off x="1770752" y="0"/>
          <a:ext cx="1770752" cy="1035687"/>
        </a:xfrm>
        <a:prstGeom prst="round1Rect">
          <a:avLst/>
        </a:prstGeom>
        <a:solidFill>
          <a:srgbClr val="0082C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tx1"/>
              </a:solidFill>
            </a:rPr>
            <a:t>Исполнено</a:t>
          </a:r>
        </a:p>
      </dsp:txBody>
      <dsp:txXfrm>
        <a:off x="1770752" y="0"/>
        <a:ext cx="1770752" cy="776765"/>
      </dsp:txXfrm>
    </dsp:sp>
    <dsp:sp modelId="{334F6DE1-5F63-4B7A-BE14-3649FA327D1F}">
      <dsp:nvSpPr>
        <dsp:cNvPr id="0" name=""/>
        <dsp:cNvSpPr/>
      </dsp:nvSpPr>
      <dsp:spPr>
        <a:xfrm rot="10800000">
          <a:off x="0" y="1035687"/>
          <a:ext cx="1770752" cy="1035687"/>
        </a:xfrm>
        <a:prstGeom prst="round1Rect">
          <a:avLst/>
        </a:prstGeom>
        <a:solidFill>
          <a:srgbClr val="F05A2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25 188</a:t>
          </a:r>
        </a:p>
      </dsp:txBody>
      <dsp:txXfrm rot="10800000">
        <a:off x="0" y="1294609"/>
        <a:ext cx="1770752" cy="776765"/>
      </dsp:txXfrm>
    </dsp:sp>
    <dsp:sp modelId="{1F431174-138C-45D3-965C-467047916CB0}">
      <dsp:nvSpPr>
        <dsp:cNvPr id="0" name=""/>
        <dsp:cNvSpPr/>
      </dsp:nvSpPr>
      <dsp:spPr>
        <a:xfrm rot="5400000">
          <a:off x="2138284" y="668155"/>
          <a:ext cx="1035687" cy="1770752"/>
        </a:xfrm>
        <a:prstGeom prst="round1Rect">
          <a:avLst/>
        </a:prstGeom>
        <a:solidFill>
          <a:srgbClr val="F05A2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23 466</a:t>
          </a:r>
        </a:p>
      </dsp:txBody>
      <dsp:txXfrm rot="-5400000">
        <a:off x="1770752" y="1294609"/>
        <a:ext cx="1770752" cy="776765"/>
      </dsp:txXfrm>
    </dsp:sp>
    <dsp:sp modelId="{AF822AB8-FE6F-4CAD-96D2-28277B105333}">
      <dsp:nvSpPr>
        <dsp:cNvPr id="0" name=""/>
        <dsp:cNvSpPr/>
      </dsp:nvSpPr>
      <dsp:spPr>
        <a:xfrm>
          <a:off x="388173" y="666899"/>
          <a:ext cx="2765156" cy="737575"/>
        </a:xfrm>
        <a:prstGeom prst="roundRect">
          <a:avLst/>
        </a:prstGeom>
        <a:solidFill>
          <a:srgbClr val="EBEBE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prstClr val="black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Общегосударственные вопросы </a:t>
          </a:r>
          <a:r>
            <a:rPr lang="ru-RU" sz="1900" b="1" kern="1200" dirty="0">
              <a:solidFill>
                <a:prstClr val="black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(93</a:t>
          </a:r>
          <a:r>
            <a:rPr lang="ru-RU" sz="2000" b="1" kern="1200" dirty="0">
              <a:solidFill>
                <a:prstClr val="black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%</a:t>
          </a:r>
          <a:r>
            <a:rPr lang="ru-RU" sz="1900" b="1" kern="1200" dirty="0">
              <a:solidFill>
                <a:prstClr val="black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)</a:t>
          </a:r>
          <a:endParaRPr lang="ru-RU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178" y="702904"/>
        <a:ext cx="2693146" cy="665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F0ACD-9DBE-40E4-8542-BAD7E0896CF7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9A209-F3F6-4696-9B2E-9E349DB397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22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2D45D-5942-6A46-ADA1-0B5F8B01E5F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71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A9A209-F3F6-4696-9B2E-9E349DB397E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771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A9A209-F3F6-4696-9B2E-9E349DB397E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788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A9A209-F3F6-4696-9B2E-9E349DB397E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283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2732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A9A209-F3F6-4696-9B2E-9E349DB397E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202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A9A209-F3F6-4696-9B2E-9E349DB397E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910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A9A209-F3F6-4696-9B2E-9E349DB397E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49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0C2648-DD6B-4046-BD9E-3F1D1D67FC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BB5B00B-92DB-4BF5-8726-FB5C901E45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E7343B6-9D1D-4429-828A-CDE016ECD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D051-01F9-4F1B-B167-F359A693FBFB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D58789-DAB0-4F05-97D1-C547833D1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C05F22-4A8F-48FB-B54A-C0EB429D5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8274-2D50-4501-9161-D71F5250C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173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8ED30C-383F-4DEB-B196-17C7DE989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9235420-1A74-41BE-8ED6-8B632D40A0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F10429-74F2-43C4-8D94-D19C0E6F1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D051-01F9-4F1B-B167-F359A693FBFB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A97F2B-5F41-4A00-A7C1-C517B7629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CDDBE2-233F-4787-B9BD-82B04E2DB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8274-2D50-4501-9161-D71F5250C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256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885C17B-C3BC-4E60-8AB2-C34D211A4F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33D131F-74A1-4947-986D-69C3D6A128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416D09-3A89-46D6-B3F9-40359B725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D051-01F9-4F1B-B167-F359A693FBFB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3BCC31-4D26-4B29-8747-273008E11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6BB114-A977-4724-86C9-D0D0CC17E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8274-2D50-4501-9161-D71F5250C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73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F692C5-5FEB-42F0-9E96-4807C8729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6A6FD4-7A73-43A6-9D42-D7CBDFFFD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E38E59-74FC-479A-A543-955BAC1FC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D051-01F9-4F1B-B167-F359A693FBFB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34747B-95BC-4F92-AC5B-BD5C8F437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E9D471-DD76-4C79-BA22-97A7F4E72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8274-2D50-4501-9161-D71F5250C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188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022950-7BBC-476C-A958-3E97050CE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218E45-BFCD-474D-8EEF-DC0559BFF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6FA234-8F3A-4D14-8396-59F3F1A6F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D051-01F9-4F1B-B167-F359A693FBFB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708B56-5A8F-449E-9057-B530C49F0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1AD10C-EDED-4AFE-8425-F06B29EC6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8274-2D50-4501-9161-D71F5250C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670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DE937C-0CD1-4B5F-914A-43771EEB7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4BE9EE-28D1-4A3B-980A-7BE729A897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46DEB0-EF16-4602-BD91-999CB4061B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28134A5-1200-4980-83F9-D518CE9A7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D051-01F9-4F1B-B167-F359A693FBFB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6B91FB-31A2-4EA8-938E-2E7C77B9E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3A35085-556E-48D5-9140-2109A95AE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8274-2D50-4501-9161-D71F5250C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965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7187E4-E092-4DF3-8752-8B92FAB80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48C2127-83BA-4343-A53C-C27A7FC45C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92DE9F8-4BE4-43C7-9F2D-7E8E518217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363FE9A-1C7A-4D9F-8EED-C636428428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2BB7B35-8DAE-43CE-AF45-766A50944B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DA93DE8-345D-4055-9C20-479DE4806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D051-01F9-4F1B-B167-F359A693FBFB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3D89D40-6408-40FE-B2B6-8795973ED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C25BEC2-FF34-48EE-9C54-1A72718F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8274-2D50-4501-9161-D71F5250C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192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9F7EF4-42B2-47A7-858D-CC903E39D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52145D2-24D2-47D2-9DEC-3059A23DE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D051-01F9-4F1B-B167-F359A693FBFB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F64F645-501B-49EF-99E4-441E18568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0F79150-4448-4C98-B25D-08D86A620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8274-2D50-4501-9161-D71F5250C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437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C59008C-8988-4E25-835A-F0BE16EDF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D051-01F9-4F1B-B167-F359A693FBFB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F807333-9E60-41E1-93DA-F2813F9AB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48FEE93-A5A6-4FEC-B8C4-4898F6C20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8274-2D50-4501-9161-D71F5250C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510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EEDA72-511E-4994-838F-ED778D31C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3B611D-0808-4857-A9B0-604458AEB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F89AC85-D3CF-452A-9741-356A0D5E76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DBFFCEB-B059-4771-B6BA-80CE8060C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D051-01F9-4F1B-B167-F359A693FBFB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4E9D2DC-B0A9-4E44-A151-91DE324CE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2BDB6CB-BA5B-4B8A-ABFF-47BE90C79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8274-2D50-4501-9161-D71F5250C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81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BBD8CB-2AD2-4098-ABA5-E4F70A83A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CA4678E-E185-47D6-9CC5-263FB6881D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71741A8-0858-4E10-9853-0B406E99E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C87083E-F27B-4DA2-AE68-02EC5D79B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D051-01F9-4F1B-B167-F359A693FBFB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8EEBA0F-B2E0-4746-A31B-ECCCD6334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817BA76-51A6-4BB0-A801-B816244E8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8274-2D50-4501-9161-D71F5250C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812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5EDE7E-A481-48AF-8909-B37F9E5C9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BF1D4A-6E17-409B-A2B7-DA03E0F0E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0E139C-5338-432C-9222-8F58F2A5AA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1D051-01F9-4F1B-B167-F359A693FBFB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C47EF7-D0A3-4F53-937D-D2EF13F55B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0B761B-7829-4843-A1B0-36E5A05901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88274-2D50-4501-9161-D71F5250C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569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2.png"/><Relationship Id="rId4" Type="http://schemas.openxmlformats.org/officeDocument/2006/relationships/image" Target="../media/image4.png"/><Relationship Id="rId9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diagramQuickStyle" Target="../diagrams/quickStyle2.xml"/><Relationship Id="rId18" Type="http://schemas.openxmlformats.org/officeDocument/2006/relationships/diagramQuickStyle" Target="../diagrams/quickStyle3.xml"/><Relationship Id="rId26" Type="http://schemas.openxmlformats.org/officeDocument/2006/relationships/diagramData" Target="../diagrams/data5.xml"/><Relationship Id="rId3" Type="http://schemas.openxmlformats.org/officeDocument/2006/relationships/image" Target="../media/image1.png"/><Relationship Id="rId21" Type="http://schemas.openxmlformats.org/officeDocument/2006/relationships/diagramData" Target="../diagrams/data4.xml"/><Relationship Id="rId7" Type="http://schemas.openxmlformats.org/officeDocument/2006/relationships/diagramLayout" Target="../diagrams/layout1.xml"/><Relationship Id="rId12" Type="http://schemas.openxmlformats.org/officeDocument/2006/relationships/diagramLayout" Target="../diagrams/layout2.xml"/><Relationship Id="rId17" Type="http://schemas.openxmlformats.org/officeDocument/2006/relationships/diagramLayout" Target="../diagrams/layout3.xml"/><Relationship Id="rId25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6" Type="http://schemas.openxmlformats.org/officeDocument/2006/relationships/diagramData" Target="../diagrams/data3.xml"/><Relationship Id="rId20" Type="http://schemas.microsoft.com/office/2007/relationships/diagramDrawing" Target="../diagrams/drawing3.xml"/><Relationship Id="rId29" Type="http://schemas.openxmlformats.org/officeDocument/2006/relationships/diagramColors" Target="../diagrams/colors5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11" Type="http://schemas.openxmlformats.org/officeDocument/2006/relationships/diagramData" Target="../diagrams/data2.xml"/><Relationship Id="rId24" Type="http://schemas.openxmlformats.org/officeDocument/2006/relationships/diagramColors" Target="../diagrams/colors4.xml"/><Relationship Id="rId5" Type="http://schemas.openxmlformats.org/officeDocument/2006/relationships/image" Target="../media/image2.png"/><Relationship Id="rId15" Type="http://schemas.microsoft.com/office/2007/relationships/diagramDrawing" Target="../diagrams/drawing2.xml"/><Relationship Id="rId23" Type="http://schemas.openxmlformats.org/officeDocument/2006/relationships/diagramQuickStyle" Target="../diagrams/quickStyle4.xml"/><Relationship Id="rId28" Type="http://schemas.openxmlformats.org/officeDocument/2006/relationships/diagramQuickStyle" Target="../diagrams/quickStyle5.xml"/><Relationship Id="rId10" Type="http://schemas.microsoft.com/office/2007/relationships/diagramDrawing" Target="../diagrams/drawing1.xml"/><Relationship Id="rId19" Type="http://schemas.openxmlformats.org/officeDocument/2006/relationships/diagramColors" Target="../diagrams/colors3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1.xml"/><Relationship Id="rId14" Type="http://schemas.openxmlformats.org/officeDocument/2006/relationships/diagramColors" Target="../diagrams/colors2.xml"/><Relationship Id="rId22" Type="http://schemas.openxmlformats.org/officeDocument/2006/relationships/diagramLayout" Target="../diagrams/layout4.xml"/><Relationship Id="rId27" Type="http://schemas.openxmlformats.org/officeDocument/2006/relationships/diagramLayout" Target="../diagrams/layout5.xml"/><Relationship Id="rId30" Type="http://schemas.microsoft.com/office/2007/relationships/diagramDrawing" Target="../diagrams/drawin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3E5FE43-CD68-C342-9095-2FE190F9DEAB}"/>
              </a:ext>
            </a:extLst>
          </p:cNvPr>
          <p:cNvSpPr/>
          <p:nvPr/>
        </p:nvSpPr>
        <p:spPr>
          <a:xfrm>
            <a:off x="764570" y="2371190"/>
            <a:ext cx="10661689" cy="4193746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ОТЧЕТ ОБ ИСПОЛНЕНИИ БЮДЖЕТА ГОРОДСКОГО ПОСЕЛЕНИЯ КИЛЬДИНСТРОЙ</a:t>
            </a:r>
          </a:p>
          <a:p>
            <a:pPr algn="ctr"/>
            <a:r>
              <a:rPr lang="ru-RU" sz="3600" b="1" dirty="0"/>
              <a:t>О РЕЗУЛЬТАТАХ ДЕЯТЕЛЬНОСТИ ЗА 2023 ГОД</a:t>
            </a:r>
          </a:p>
          <a:p>
            <a:pPr algn="ctr"/>
            <a:endParaRPr lang="ru-RU" sz="3600" b="1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5D04965-F4A5-F14E-8831-9BBA7A96443C}"/>
              </a:ext>
            </a:extLst>
          </p:cNvPr>
          <p:cNvSpPr/>
          <p:nvPr/>
        </p:nvSpPr>
        <p:spPr>
          <a:xfrm>
            <a:off x="1523956" y="3027574"/>
            <a:ext cx="5991994" cy="775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878"/>
              </a:lnSpc>
            </a:pPr>
            <a:endParaRPr lang="ru-RU" sz="6273" b="1" dirty="0">
              <a:solidFill>
                <a:schemeClr val="bg1"/>
              </a:solidFill>
              <a:latin typeface="Muller Narrow ExtraBold" pitchFamily="2" charset="0"/>
            </a:endParaRPr>
          </a:p>
        </p:txBody>
      </p:sp>
      <p:pic>
        <p:nvPicPr>
          <p:cNvPr id="5" name="Picture 26" descr="ger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39755" y="573984"/>
            <a:ext cx="1025897" cy="1238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11792" y="850754"/>
            <a:ext cx="5998758" cy="4676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39" b="1" dirty="0">
                <a:solidFill>
                  <a:schemeClr val="tx1">
                    <a:lumMod val="95000"/>
                    <a:lumOff val="5000"/>
                  </a:schemeClr>
                </a:solidFill>
                <a:latin typeface="Muller Narrow Light" panose="00000400000000000000" pitchFamily="50" charset="-52"/>
                <a:cs typeface="Arial" pitchFamily="34" charset="0"/>
              </a:rPr>
              <a:t>АДМИНИСТРАЦИЯ Г.П. КИЛЬДИНСТРОЙ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11635" y="5331822"/>
            <a:ext cx="5594096" cy="7359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94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ГЛАВА АДМИНИСТРАЦИИ ГОРОДСКОГО ПОСЕЛЕНИЯ КИЛЬДИНСТРОЙ </a:t>
            </a:r>
          </a:p>
          <a:p>
            <a:r>
              <a:rPr lang="ru-RU" sz="1394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КОЛЬСКОГО РАЙОНА</a:t>
            </a:r>
          </a:p>
          <a:p>
            <a:r>
              <a:rPr lang="ru-RU" sz="1394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С.В. Жеребцов</a:t>
            </a:r>
          </a:p>
        </p:txBody>
      </p:sp>
      <p:sp>
        <p:nvSpPr>
          <p:cNvPr id="3" name="AutoShape 2" descr="Картинки по запросу &quot;75 лет победы логотип&quot;"/>
          <p:cNvSpPr>
            <a:spLocks noChangeAspect="1" noChangeArrowheads="1"/>
          </p:cNvSpPr>
          <p:nvPr/>
        </p:nvSpPr>
        <p:spPr bwMode="auto">
          <a:xfrm>
            <a:off x="900104" y="167216"/>
            <a:ext cx="265535" cy="26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9659" tIns="39830" rIns="79659" bIns="39830" numCol="1" anchor="t" anchorCtr="0" compatLnSpc="1">
            <a:prstTxWarp prst="textNoShape">
              <a:avLst/>
            </a:prstTxWarp>
          </a:bodyPr>
          <a:lstStyle/>
          <a:p>
            <a:endParaRPr lang="ru-RU" sz="1568"/>
          </a:p>
        </p:txBody>
      </p:sp>
      <p:sp>
        <p:nvSpPr>
          <p:cNvPr id="7" name="AutoShape 4" descr="Картинки по запросу &quot;75 лет победы логотип&quot;"/>
          <p:cNvSpPr>
            <a:spLocks noChangeAspect="1" noChangeArrowheads="1"/>
          </p:cNvSpPr>
          <p:nvPr/>
        </p:nvSpPr>
        <p:spPr bwMode="auto">
          <a:xfrm>
            <a:off x="1032869" y="299984"/>
            <a:ext cx="265535" cy="26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9659" tIns="39830" rIns="79659" bIns="39830" numCol="1" anchor="t" anchorCtr="0" compatLnSpc="1">
            <a:prstTxWarp prst="textNoShape">
              <a:avLst/>
            </a:prstTxWarp>
          </a:bodyPr>
          <a:lstStyle/>
          <a:p>
            <a:endParaRPr lang="ru-RU" sz="1568"/>
          </a:p>
        </p:txBody>
      </p:sp>
      <p:sp>
        <p:nvSpPr>
          <p:cNvPr id="11" name="AutoShape 8" descr="9 Мая"/>
          <p:cNvSpPr>
            <a:spLocks noChangeAspect="1" noChangeArrowheads="1"/>
          </p:cNvSpPr>
          <p:nvPr/>
        </p:nvSpPr>
        <p:spPr bwMode="auto">
          <a:xfrm>
            <a:off x="1165637" y="432751"/>
            <a:ext cx="265535" cy="26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9659" tIns="39830" rIns="79659" bIns="39830" numCol="1" anchor="t" anchorCtr="0" compatLnSpc="1">
            <a:prstTxWarp prst="textNoShape">
              <a:avLst/>
            </a:prstTxWarp>
          </a:bodyPr>
          <a:lstStyle/>
          <a:p>
            <a:endParaRPr lang="ru-RU" sz="1568"/>
          </a:p>
        </p:txBody>
      </p:sp>
      <p:pic>
        <p:nvPicPr>
          <p:cNvPr id="12" name="Picture 5" descr="герб МО">
            <a:extLst>
              <a:ext uri="{FF2B5EF4-FFF2-40B4-BE49-F238E27FC236}">
                <a16:creationId xmlns:a16="http://schemas.microsoft.com/office/drawing/2014/main" id="{F8FE3DFA-3A58-41D0-9952-F3B040F71D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5690" y="573984"/>
            <a:ext cx="1010968" cy="123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6F872372-A810-4F34-87AB-73EFC45CA6EC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3169" y="519619"/>
            <a:ext cx="1334914" cy="124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82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1" y="847475"/>
            <a:ext cx="12191999" cy="6010525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559" dirty="0"/>
          </a:p>
        </p:txBody>
      </p:sp>
      <p:pic>
        <p:nvPicPr>
          <p:cNvPr id="14" name="Picture 26" descr="gerg">
            <a:extLst>
              <a:ext uri="{FF2B5EF4-FFF2-40B4-BE49-F238E27FC236}">
                <a16:creationId xmlns:a16="http://schemas.microsoft.com/office/drawing/2014/main" id="{33562C2F-169B-414D-9CB9-1DEB616E1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34011" y="97064"/>
            <a:ext cx="561690" cy="681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D54A2501-48CD-40B1-A4B6-E2F3AA4C8F43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900" y="76345"/>
            <a:ext cx="695822" cy="648728"/>
          </a:xfrm>
          <a:prstGeom prst="rect">
            <a:avLst/>
          </a:prstGeom>
        </p:spPr>
      </p:pic>
      <p:pic>
        <p:nvPicPr>
          <p:cNvPr id="23" name="Picture 5" descr="герб МО">
            <a:extLst>
              <a:ext uri="{FF2B5EF4-FFF2-40B4-BE49-F238E27FC236}">
                <a16:creationId xmlns:a16="http://schemas.microsoft.com/office/drawing/2014/main" id="{8EE7172F-DA26-477E-9FBF-BB063A5198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6301" y="97219"/>
            <a:ext cx="566692" cy="689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Скругленный прямоугольник 31">
            <a:extLst>
              <a:ext uri="{FF2B5EF4-FFF2-40B4-BE49-F238E27FC236}">
                <a16:creationId xmlns:a16="http://schemas.microsoft.com/office/drawing/2014/main" id="{EB3FD81A-AC69-440A-BF63-F0A874CC798A}"/>
              </a:ext>
            </a:extLst>
          </p:cNvPr>
          <p:cNvSpPr/>
          <p:nvPr/>
        </p:nvSpPr>
        <p:spPr>
          <a:xfrm>
            <a:off x="5087579" y="2969076"/>
            <a:ext cx="1996105" cy="817626"/>
          </a:xfrm>
          <a:prstGeom prst="round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Дефицит:</a:t>
            </a:r>
          </a:p>
          <a:p>
            <a:pPr algn="ctr"/>
            <a:r>
              <a:rPr lang="ru-RU" sz="2400" dirty="0"/>
              <a:t> </a:t>
            </a:r>
            <a:r>
              <a:rPr lang="ru-RU" sz="2800" b="1" dirty="0"/>
              <a:t>584</a:t>
            </a:r>
            <a:endParaRPr lang="ru-RU" sz="2400" b="1" dirty="0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83970D77-4927-4FB7-AE43-C780E44121BD}"/>
              </a:ext>
            </a:extLst>
          </p:cNvPr>
          <p:cNvSpPr/>
          <p:nvPr/>
        </p:nvSpPr>
        <p:spPr>
          <a:xfrm>
            <a:off x="1792631" y="159095"/>
            <a:ext cx="9441380" cy="484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49" b="1" dirty="0">
                <a:solidFill>
                  <a:srgbClr val="0082C8"/>
                </a:solidFill>
                <a:latin typeface="Muller Narrow Light" pitchFamily="2" charset="0"/>
              </a:rPr>
              <a:t>МУНИЦИПАЛЬНЫЕ ФИНАНСЫ</a:t>
            </a:r>
          </a:p>
        </p:txBody>
      </p:sp>
      <p:sp>
        <p:nvSpPr>
          <p:cNvPr id="30" name="Скругленный прямоугольник 31">
            <a:extLst>
              <a:ext uri="{FF2B5EF4-FFF2-40B4-BE49-F238E27FC236}">
                <a16:creationId xmlns:a16="http://schemas.microsoft.com/office/drawing/2014/main" id="{42F11B7A-FFBE-4ED9-9CA3-A2BA86D1BA0E}"/>
              </a:ext>
            </a:extLst>
          </p:cNvPr>
          <p:cNvSpPr/>
          <p:nvPr/>
        </p:nvSpPr>
        <p:spPr>
          <a:xfrm>
            <a:off x="709808" y="928555"/>
            <a:ext cx="11027431" cy="77444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Исполнение бюджета городского поселения </a:t>
            </a:r>
            <a:r>
              <a:rPr lang="ru-RU" sz="2400" b="1" dirty="0" err="1">
                <a:solidFill>
                  <a:schemeClr val="bg1"/>
                </a:solidFill>
                <a:latin typeface="Muller Narrow ExtraBold" panose="00000900000000000000" pitchFamily="50" charset="-52"/>
              </a:rPr>
              <a:t>Кильдинстрой</a:t>
            </a: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за 2023 год</a:t>
            </a:r>
          </a:p>
        </p:txBody>
      </p:sp>
      <p:sp>
        <p:nvSpPr>
          <p:cNvPr id="31" name="Скругленный прямоугольник 31">
            <a:extLst>
              <a:ext uri="{FF2B5EF4-FFF2-40B4-BE49-F238E27FC236}">
                <a16:creationId xmlns:a16="http://schemas.microsoft.com/office/drawing/2014/main" id="{016F2558-29AD-49AA-9B2F-3066A0680A62}"/>
              </a:ext>
            </a:extLst>
          </p:cNvPr>
          <p:cNvSpPr/>
          <p:nvPr/>
        </p:nvSpPr>
        <p:spPr>
          <a:xfrm>
            <a:off x="487350" y="2003982"/>
            <a:ext cx="1756150" cy="1247985"/>
          </a:xfrm>
          <a:prstGeom prst="round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05C27"/>
              </a:solidFill>
            </a:endParaRPr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DABE5AAB-B029-45A8-9286-E673C70A431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87499" y="2642033"/>
            <a:ext cx="606081" cy="541144"/>
          </a:xfrm>
          <a:prstGeom prst="rect">
            <a:avLst/>
          </a:prstGeom>
          <a:ln>
            <a:noFill/>
          </a:ln>
        </p:spPr>
      </p:pic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DA14662A-CB92-47BD-9702-06F46472FC1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71678" y="2553179"/>
            <a:ext cx="838476" cy="748638"/>
          </a:xfrm>
          <a:prstGeom prst="rect">
            <a:avLst/>
          </a:prstGeom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AD7F2358-E350-4ECB-BFED-E2F207881C8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98036" y="2693538"/>
            <a:ext cx="606081" cy="541144"/>
          </a:xfrm>
          <a:prstGeom prst="rect">
            <a:avLst/>
          </a:prstGeom>
        </p:spPr>
      </p:pic>
      <p:sp>
        <p:nvSpPr>
          <p:cNvPr id="37" name="Скругленный прямоугольник 31">
            <a:extLst>
              <a:ext uri="{FF2B5EF4-FFF2-40B4-BE49-F238E27FC236}">
                <a16:creationId xmlns:a16="http://schemas.microsoft.com/office/drawing/2014/main" id="{22BB744B-2ED7-4792-9C96-7205066EF984}"/>
              </a:ext>
            </a:extLst>
          </p:cNvPr>
          <p:cNvSpPr/>
          <p:nvPr/>
        </p:nvSpPr>
        <p:spPr>
          <a:xfrm>
            <a:off x="461041" y="3864868"/>
            <a:ext cx="1742958" cy="985711"/>
          </a:xfrm>
          <a:prstGeom prst="roundRect">
            <a:avLst/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800" b="1" kern="0" dirty="0">
                <a:solidFill>
                  <a:schemeClr val="bg1"/>
                </a:solidFill>
                <a:latin typeface="Muller Narrow ExtraBold" panose="00000900000000000000"/>
                <a:cs typeface="Times New Roman" panose="02020603050405020304" pitchFamily="18" charset="0"/>
              </a:rPr>
              <a:t>150 113</a:t>
            </a:r>
          </a:p>
        </p:txBody>
      </p:sp>
      <p:sp>
        <p:nvSpPr>
          <p:cNvPr id="38" name="Скругленный прямоугольник 31">
            <a:extLst>
              <a:ext uri="{FF2B5EF4-FFF2-40B4-BE49-F238E27FC236}">
                <a16:creationId xmlns:a16="http://schemas.microsoft.com/office/drawing/2014/main" id="{ED44559A-98A1-4D81-A83C-2C0BE46BA2E1}"/>
              </a:ext>
            </a:extLst>
          </p:cNvPr>
          <p:cNvSpPr/>
          <p:nvPr/>
        </p:nvSpPr>
        <p:spPr>
          <a:xfrm>
            <a:off x="487350" y="3337738"/>
            <a:ext cx="1742958" cy="313457"/>
          </a:xfrm>
          <a:prstGeom prst="roundRect">
            <a:avLst/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kern="0" dirty="0">
                <a:solidFill>
                  <a:schemeClr val="bg1"/>
                </a:solidFill>
                <a:latin typeface="Muller Narrow ExtraBold" panose="00000900000000000000"/>
                <a:cs typeface="Arial" panose="020B0604020202020204" pitchFamily="34" charset="0"/>
              </a:rPr>
              <a:t>Утверждено</a:t>
            </a:r>
          </a:p>
        </p:txBody>
      </p:sp>
      <p:sp>
        <p:nvSpPr>
          <p:cNvPr id="39" name="Скругленный прямоугольник 31">
            <a:extLst>
              <a:ext uri="{FF2B5EF4-FFF2-40B4-BE49-F238E27FC236}">
                <a16:creationId xmlns:a16="http://schemas.microsoft.com/office/drawing/2014/main" id="{0D4CB4CC-F58D-4902-9E89-046C47053436}"/>
              </a:ext>
            </a:extLst>
          </p:cNvPr>
          <p:cNvSpPr/>
          <p:nvPr/>
        </p:nvSpPr>
        <p:spPr>
          <a:xfrm>
            <a:off x="2401529" y="3372032"/>
            <a:ext cx="1742958" cy="313458"/>
          </a:xfrm>
          <a:prstGeom prst="roundRect">
            <a:avLst/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kern="0" dirty="0">
                <a:solidFill>
                  <a:schemeClr val="bg1"/>
                </a:solidFill>
                <a:latin typeface="Muller Narrow ExtraBold" panose="00000900000000000000"/>
                <a:cs typeface="Arial" panose="020B0604020202020204" pitchFamily="34" charset="0"/>
              </a:rPr>
              <a:t>Исполнено</a:t>
            </a:r>
          </a:p>
        </p:txBody>
      </p:sp>
      <p:sp>
        <p:nvSpPr>
          <p:cNvPr id="40" name="Скругленный прямоугольник 31">
            <a:extLst>
              <a:ext uri="{FF2B5EF4-FFF2-40B4-BE49-F238E27FC236}">
                <a16:creationId xmlns:a16="http://schemas.microsoft.com/office/drawing/2014/main" id="{7BEBFA7B-08FA-4052-8529-4B804C98EA1D}"/>
              </a:ext>
            </a:extLst>
          </p:cNvPr>
          <p:cNvSpPr/>
          <p:nvPr/>
        </p:nvSpPr>
        <p:spPr>
          <a:xfrm>
            <a:off x="2393204" y="3908594"/>
            <a:ext cx="1742958" cy="985711"/>
          </a:xfrm>
          <a:prstGeom prst="roundRect">
            <a:avLst/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800" b="1" kern="0" dirty="0">
                <a:solidFill>
                  <a:schemeClr val="bg1"/>
                </a:solidFill>
                <a:latin typeface="Muller Narrow ExtraBold" panose="00000900000000000000"/>
                <a:cs typeface="Times New Roman" panose="02020603050405020304" pitchFamily="18" charset="0"/>
              </a:rPr>
              <a:t>148 893</a:t>
            </a:r>
          </a:p>
        </p:txBody>
      </p:sp>
      <p:sp>
        <p:nvSpPr>
          <p:cNvPr id="41" name="Скругленный прямоугольник 31">
            <a:extLst>
              <a:ext uri="{FF2B5EF4-FFF2-40B4-BE49-F238E27FC236}">
                <a16:creationId xmlns:a16="http://schemas.microsoft.com/office/drawing/2014/main" id="{90EED1C7-C79E-4819-BF38-D0A91D2F1045}"/>
              </a:ext>
            </a:extLst>
          </p:cNvPr>
          <p:cNvSpPr/>
          <p:nvPr/>
        </p:nvSpPr>
        <p:spPr>
          <a:xfrm>
            <a:off x="8119437" y="3908170"/>
            <a:ext cx="1742958" cy="985711"/>
          </a:xfrm>
          <a:prstGeom prst="roundRect">
            <a:avLst/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800" b="1" kern="0" dirty="0">
                <a:solidFill>
                  <a:schemeClr val="bg1"/>
                </a:solidFill>
                <a:latin typeface="Muller Narrow ExtraBold" panose="00000900000000000000"/>
                <a:cs typeface="Times New Roman" panose="02020603050405020304" pitchFamily="18" charset="0"/>
              </a:rPr>
              <a:t>155 035</a:t>
            </a:r>
          </a:p>
        </p:txBody>
      </p:sp>
      <p:sp>
        <p:nvSpPr>
          <p:cNvPr id="42" name="Скругленный прямоугольник 31">
            <a:extLst>
              <a:ext uri="{FF2B5EF4-FFF2-40B4-BE49-F238E27FC236}">
                <a16:creationId xmlns:a16="http://schemas.microsoft.com/office/drawing/2014/main" id="{53035111-C84A-4CB5-A680-24E374775621}"/>
              </a:ext>
            </a:extLst>
          </p:cNvPr>
          <p:cNvSpPr/>
          <p:nvPr/>
        </p:nvSpPr>
        <p:spPr>
          <a:xfrm>
            <a:off x="10056976" y="3908170"/>
            <a:ext cx="1742958" cy="985711"/>
          </a:xfrm>
          <a:prstGeom prst="roundRect">
            <a:avLst/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800" b="1" kern="0" dirty="0">
                <a:solidFill>
                  <a:schemeClr val="bg1"/>
                </a:solidFill>
                <a:latin typeface="Muller Narrow ExtraBold" panose="00000900000000000000"/>
                <a:cs typeface="Times New Roman" panose="02020603050405020304" pitchFamily="18" charset="0"/>
              </a:rPr>
              <a:t>149 477</a:t>
            </a:r>
          </a:p>
        </p:txBody>
      </p:sp>
      <p:sp>
        <p:nvSpPr>
          <p:cNvPr id="43" name="Скругленный прямоугольник 31">
            <a:extLst>
              <a:ext uri="{FF2B5EF4-FFF2-40B4-BE49-F238E27FC236}">
                <a16:creationId xmlns:a16="http://schemas.microsoft.com/office/drawing/2014/main" id="{FD1FB978-8D29-4C7E-B0F2-1719EC7FD0FD}"/>
              </a:ext>
            </a:extLst>
          </p:cNvPr>
          <p:cNvSpPr/>
          <p:nvPr/>
        </p:nvSpPr>
        <p:spPr>
          <a:xfrm>
            <a:off x="457024" y="5136805"/>
            <a:ext cx="3675121" cy="1261769"/>
          </a:xfrm>
          <a:prstGeom prst="round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Доходы 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в расчете на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1 человека (руб./чел.):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29 435</a:t>
            </a:r>
            <a:r>
              <a:rPr lang="en-US" sz="2800" b="1" dirty="0">
                <a:solidFill>
                  <a:schemeClr val="bg1"/>
                </a:solidFill>
              </a:rPr>
              <a:t>/</a:t>
            </a:r>
            <a:r>
              <a:rPr lang="ru-RU" sz="2800" b="1" dirty="0">
                <a:solidFill>
                  <a:schemeClr val="bg1"/>
                </a:solidFill>
              </a:rPr>
              <a:t>29 195</a:t>
            </a:r>
          </a:p>
        </p:txBody>
      </p:sp>
      <p:sp>
        <p:nvSpPr>
          <p:cNvPr id="44" name="Скругленный прямоугольник 31">
            <a:extLst>
              <a:ext uri="{FF2B5EF4-FFF2-40B4-BE49-F238E27FC236}">
                <a16:creationId xmlns:a16="http://schemas.microsoft.com/office/drawing/2014/main" id="{37696571-72AF-4CA9-9E15-E934DB786174}"/>
              </a:ext>
            </a:extLst>
          </p:cNvPr>
          <p:cNvSpPr/>
          <p:nvPr/>
        </p:nvSpPr>
        <p:spPr>
          <a:xfrm>
            <a:off x="8097134" y="5120640"/>
            <a:ext cx="3675121" cy="1277934"/>
          </a:xfrm>
          <a:prstGeom prst="round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Расходы 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в расчете на 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1 человека (руб./чел.):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30 395</a:t>
            </a:r>
            <a:r>
              <a:rPr lang="en-US" sz="2800" b="1" dirty="0">
                <a:solidFill>
                  <a:schemeClr val="bg1"/>
                </a:solidFill>
              </a:rPr>
              <a:t>/</a:t>
            </a:r>
            <a:r>
              <a:rPr lang="ru-RU" sz="2800" b="1" dirty="0">
                <a:solidFill>
                  <a:schemeClr val="bg1"/>
                </a:solidFill>
              </a:rPr>
              <a:t>29 305</a:t>
            </a:r>
          </a:p>
        </p:txBody>
      </p:sp>
      <p:sp>
        <p:nvSpPr>
          <p:cNvPr id="45" name="Скругленный прямоугольник 31">
            <a:extLst>
              <a:ext uri="{FF2B5EF4-FFF2-40B4-BE49-F238E27FC236}">
                <a16:creationId xmlns:a16="http://schemas.microsoft.com/office/drawing/2014/main" id="{F350094C-71AD-46B5-B3FA-B2839EA6D010}"/>
              </a:ext>
            </a:extLst>
          </p:cNvPr>
          <p:cNvSpPr/>
          <p:nvPr/>
        </p:nvSpPr>
        <p:spPr>
          <a:xfrm>
            <a:off x="4319016" y="4186618"/>
            <a:ext cx="3578545" cy="936296"/>
          </a:xfrm>
          <a:prstGeom prst="roundRect">
            <a:avLst/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kern="0" dirty="0">
                <a:solidFill>
                  <a:schemeClr val="bg1"/>
                </a:solidFill>
                <a:latin typeface="Muller Narrow ExtraBold"/>
                <a:cs typeface="Arial" panose="020B0604020202020204" pitchFamily="34" charset="0"/>
              </a:rPr>
              <a:t>Численность населения</a:t>
            </a:r>
          </a:p>
          <a:p>
            <a:pPr algn="ctr"/>
            <a:r>
              <a:rPr lang="en-US" sz="2400" kern="0" dirty="0">
                <a:solidFill>
                  <a:schemeClr val="bg1"/>
                </a:solidFill>
                <a:latin typeface="Muller Narrow ExtraBold"/>
                <a:cs typeface="Arial" panose="020B0604020202020204" pitchFamily="34" charset="0"/>
              </a:rPr>
              <a:t>5 10</a:t>
            </a:r>
            <a:r>
              <a:rPr lang="ru-RU" sz="2400" kern="0" dirty="0">
                <a:solidFill>
                  <a:schemeClr val="bg1"/>
                </a:solidFill>
                <a:latin typeface="Muller Narrow ExtraBold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6" name="Скругленный прямоугольник 31">
            <a:extLst>
              <a:ext uri="{FF2B5EF4-FFF2-40B4-BE49-F238E27FC236}">
                <a16:creationId xmlns:a16="http://schemas.microsoft.com/office/drawing/2014/main" id="{F8DC81D6-57FC-4AAE-AF00-2D7E475FFC63}"/>
              </a:ext>
            </a:extLst>
          </p:cNvPr>
          <p:cNvSpPr/>
          <p:nvPr/>
        </p:nvSpPr>
        <p:spPr>
          <a:xfrm>
            <a:off x="8184805" y="3363018"/>
            <a:ext cx="1742958" cy="313457"/>
          </a:xfrm>
          <a:prstGeom prst="roundRect">
            <a:avLst/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kern="0" dirty="0">
                <a:solidFill>
                  <a:schemeClr val="bg1"/>
                </a:solidFill>
                <a:latin typeface="Muller Narrow ExtraBold" panose="00000900000000000000"/>
                <a:cs typeface="Arial" panose="020B0604020202020204" pitchFamily="34" charset="0"/>
              </a:rPr>
              <a:t>Утверждено</a:t>
            </a:r>
          </a:p>
        </p:txBody>
      </p:sp>
      <p:sp>
        <p:nvSpPr>
          <p:cNvPr id="47" name="Скругленный прямоугольник 31">
            <a:extLst>
              <a:ext uri="{FF2B5EF4-FFF2-40B4-BE49-F238E27FC236}">
                <a16:creationId xmlns:a16="http://schemas.microsoft.com/office/drawing/2014/main" id="{86F00FF6-1147-4453-B18A-9B2779B625D6}"/>
              </a:ext>
            </a:extLst>
          </p:cNvPr>
          <p:cNvSpPr/>
          <p:nvPr/>
        </p:nvSpPr>
        <p:spPr>
          <a:xfrm>
            <a:off x="10029297" y="3369456"/>
            <a:ext cx="1742958" cy="313458"/>
          </a:xfrm>
          <a:prstGeom prst="roundRect">
            <a:avLst/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kern="0" dirty="0">
                <a:solidFill>
                  <a:schemeClr val="bg1"/>
                </a:solidFill>
                <a:latin typeface="Muller Narrow ExtraBold" panose="00000900000000000000"/>
                <a:cs typeface="Arial" panose="020B0604020202020204" pitchFamily="34" charset="0"/>
              </a:rPr>
              <a:t>Исполнено</a:t>
            </a:r>
          </a:p>
        </p:txBody>
      </p:sp>
      <p:pic>
        <p:nvPicPr>
          <p:cNvPr id="48" name="Рисунок 47" descr="Монеты">
            <a:extLst>
              <a:ext uri="{FF2B5EF4-FFF2-40B4-BE49-F238E27FC236}">
                <a16:creationId xmlns:a16="http://schemas.microsoft.com/office/drawing/2014/main" id="{EA9E7E6C-A380-477C-9481-95A26276FA7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58681" y="2442786"/>
            <a:ext cx="871049" cy="871049"/>
          </a:xfrm>
          <a:prstGeom prst="rect">
            <a:avLst/>
          </a:prstGeom>
        </p:spPr>
      </p:pic>
      <p:sp>
        <p:nvSpPr>
          <p:cNvPr id="65" name="TextBox 15">
            <a:extLst>
              <a:ext uri="{FF2B5EF4-FFF2-40B4-BE49-F238E27FC236}">
                <a16:creationId xmlns:a16="http://schemas.microsoft.com/office/drawing/2014/main" id="{8B2B418A-8E39-4A3C-B329-C03ECCB57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9100" y="6545016"/>
            <a:ext cx="16129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/>
              <a:t>тысяч рублей</a:t>
            </a:r>
          </a:p>
        </p:txBody>
      </p:sp>
      <p:sp>
        <p:nvSpPr>
          <p:cNvPr id="26" name="Скругленный прямоугольник 31">
            <a:extLst>
              <a:ext uri="{FF2B5EF4-FFF2-40B4-BE49-F238E27FC236}">
                <a16:creationId xmlns:a16="http://schemas.microsoft.com/office/drawing/2014/main" id="{EB3AA571-6721-44FF-86DD-8FD30BDB024B}"/>
              </a:ext>
            </a:extLst>
          </p:cNvPr>
          <p:cNvSpPr/>
          <p:nvPr/>
        </p:nvSpPr>
        <p:spPr>
          <a:xfrm>
            <a:off x="9108012" y="1741138"/>
            <a:ext cx="1996105" cy="817626"/>
          </a:xfrm>
          <a:prstGeom prst="round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27" name="Скругленный прямоугольник 31">
            <a:extLst>
              <a:ext uri="{FF2B5EF4-FFF2-40B4-BE49-F238E27FC236}">
                <a16:creationId xmlns:a16="http://schemas.microsoft.com/office/drawing/2014/main" id="{5E11BF74-698A-4BC4-8283-B319A4245015}"/>
              </a:ext>
            </a:extLst>
          </p:cNvPr>
          <p:cNvSpPr/>
          <p:nvPr/>
        </p:nvSpPr>
        <p:spPr>
          <a:xfrm>
            <a:off x="1417126" y="1764062"/>
            <a:ext cx="1996105" cy="817626"/>
          </a:xfrm>
          <a:prstGeom prst="round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Доходы</a:t>
            </a:r>
          </a:p>
        </p:txBody>
      </p:sp>
    </p:spTree>
    <p:extLst>
      <p:ext uri="{BB962C8B-B14F-4D97-AF65-F5344CB8AC3E}">
        <p14:creationId xmlns:p14="http://schemas.microsoft.com/office/powerpoint/2010/main" val="61832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00AACC83-7580-4304-A90C-86C6BA83309F}"/>
              </a:ext>
            </a:extLst>
          </p:cNvPr>
          <p:cNvSpPr/>
          <p:nvPr/>
        </p:nvSpPr>
        <p:spPr>
          <a:xfrm>
            <a:off x="1" y="840890"/>
            <a:ext cx="12191999" cy="6018837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559" dirty="0"/>
          </a:p>
        </p:txBody>
      </p:sp>
      <p:pic>
        <p:nvPicPr>
          <p:cNvPr id="14" name="Picture 26" descr="gerg">
            <a:extLst>
              <a:ext uri="{FF2B5EF4-FFF2-40B4-BE49-F238E27FC236}">
                <a16:creationId xmlns:a16="http://schemas.microsoft.com/office/drawing/2014/main" id="{33562C2F-169B-414D-9CB9-1DEB616E1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34011" y="97064"/>
            <a:ext cx="561690" cy="681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D54A2501-48CD-40B1-A4B6-E2F3AA4C8F43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900" y="76345"/>
            <a:ext cx="695822" cy="648728"/>
          </a:xfrm>
          <a:prstGeom prst="rect">
            <a:avLst/>
          </a:prstGeom>
        </p:spPr>
      </p:pic>
      <p:pic>
        <p:nvPicPr>
          <p:cNvPr id="23" name="Picture 5" descr="герб МО">
            <a:extLst>
              <a:ext uri="{FF2B5EF4-FFF2-40B4-BE49-F238E27FC236}">
                <a16:creationId xmlns:a16="http://schemas.microsoft.com/office/drawing/2014/main" id="{8EE7172F-DA26-477E-9FBF-BB063A5198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6301" y="97219"/>
            <a:ext cx="566692" cy="689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83970D77-4927-4FB7-AE43-C780E44121BD}"/>
              </a:ext>
            </a:extLst>
          </p:cNvPr>
          <p:cNvSpPr/>
          <p:nvPr/>
        </p:nvSpPr>
        <p:spPr>
          <a:xfrm>
            <a:off x="1792631" y="159095"/>
            <a:ext cx="9441380" cy="484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49" b="1" dirty="0">
                <a:solidFill>
                  <a:srgbClr val="0082C8"/>
                </a:solidFill>
                <a:latin typeface="Muller Narrow Light" pitchFamily="2" charset="0"/>
              </a:rPr>
              <a:t>МУНИЦИПАЛЬНЫЕ ФИНАНСЫ</a:t>
            </a:r>
          </a:p>
        </p:txBody>
      </p:sp>
      <p:sp>
        <p:nvSpPr>
          <p:cNvPr id="30" name="Скругленный прямоугольник 31">
            <a:extLst>
              <a:ext uri="{FF2B5EF4-FFF2-40B4-BE49-F238E27FC236}">
                <a16:creationId xmlns:a16="http://schemas.microsoft.com/office/drawing/2014/main" id="{42F11B7A-FFBE-4ED9-9CA3-A2BA86D1BA0E}"/>
              </a:ext>
            </a:extLst>
          </p:cNvPr>
          <p:cNvSpPr/>
          <p:nvPr/>
        </p:nvSpPr>
        <p:spPr>
          <a:xfrm>
            <a:off x="711485" y="927478"/>
            <a:ext cx="11027431" cy="77444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Исполнение бюджета городского поселения </a:t>
            </a:r>
            <a:r>
              <a:rPr lang="ru-RU" sz="2400" b="1" dirty="0" err="1">
                <a:solidFill>
                  <a:schemeClr val="bg1"/>
                </a:solidFill>
                <a:latin typeface="Muller Narrow ExtraBold" panose="00000900000000000000" pitchFamily="50" charset="-52"/>
              </a:rPr>
              <a:t>Кильдинстрой</a:t>
            </a: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за 2023 год    </a:t>
            </a:r>
          </a:p>
        </p:txBody>
      </p:sp>
      <p:sp>
        <p:nvSpPr>
          <p:cNvPr id="57" name="Скругленный прямоугольник 31">
            <a:extLst>
              <a:ext uri="{FF2B5EF4-FFF2-40B4-BE49-F238E27FC236}">
                <a16:creationId xmlns:a16="http://schemas.microsoft.com/office/drawing/2014/main" id="{7E20F55A-B2AD-421D-9248-3FF10A0E7791}"/>
              </a:ext>
            </a:extLst>
          </p:cNvPr>
          <p:cNvSpPr/>
          <p:nvPr/>
        </p:nvSpPr>
        <p:spPr>
          <a:xfrm>
            <a:off x="4314226" y="1722142"/>
            <a:ext cx="3864864" cy="440712"/>
          </a:xfrm>
          <a:prstGeom prst="roundRect">
            <a:avLst/>
          </a:prstGeom>
          <a:solidFill>
            <a:srgbClr val="0082C8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Muller Narrow ExtraBold" panose="00000900000000000000"/>
              </a:rPr>
              <a:t>ДОХОДЫ</a:t>
            </a:r>
          </a:p>
        </p:txBody>
      </p:sp>
      <p:sp>
        <p:nvSpPr>
          <p:cNvPr id="58" name="TextBox 15">
            <a:extLst>
              <a:ext uri="{FF2B5EF4-FFF2-40B4-BE49-F238E27FC236}">
                <a16:creationId xmlns:a16="http://schemas.microsoft.com/office/drawing/2014/main" id="{B9DF3320-ED20-45FE-AD89-DF81955B6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9100" y="6545016"/>
            <a:ext cx="16129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/>
              <a:t>тысяч рублей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6EC28429-789F-4A1C-92F9-A7E04BB05ABE}"/>
              </a:ext>
            </a:extLst>
          </p:cNvPr>
          <p:cNvSpPr/>
          <p:nvPr/>
        </p:nvSpPr>
        <p:spPr>
          <a:xfrm>
            <a:off x="584135" y="3762675"/>
            <a:ext cx="5516219" cy="3018980"/>
          </a:xfrm>
          <a:prstGeom prst="roundRect">
            <a:avLst/>
          </a:prstGeom>
          <a:solidFill>
            <a:srgbClr val="0082C8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endParaRPr lang="ru-RU" b="1" dirty="0">
              <a:solidFill>
                <a:schemeClr val="tx1"/>
              </a:solidFill>
              <a:latin typeface="Muller Narrow ExtraBold" panose="00000900000000000000"/>
            </a:endParaRPr>
          </a:p>
          <a:p>
            <a:pPr marL="285750" indent="-285750">
              <a:buFontTx/>
              <a:buChar char="-"/>
            </a:pPr>
            <a:endParaRPr lang="ru-RU" sz="1600" b="1" dirty="0">
              <a:solidFill>
                <a:schemeClr val="bg1"/>
              </a:solidFill>
              <a:latin typeface="Muller Narrow ExtraBold" panose="00000900000000000000"/>
            </a:endParaRPr>
          </a:p>
          <a:p>
            <a:pPr marL="285750" indent="-285750">
              <a:buFontTx/>
              <a:buChar char="-"/>
            </a:pPr>
            <a:r>
              <a:rPr lang="ru-RU" sz="1600" b="1" dirty="0">
                <a:solidFill>
                  <a:schemeClr val="bg1"/>
                </a:solidFill>
                <a:latin typeface="Muller Narrow ExtraBold" panose="00000900000000000000"/>
              </a:rPr>
              <a:t>налог на доходы </a:t>
            </a:r>
          </a:p>
          <a:p>
            <a:r>
              <a:rPr lang="ru-RU" sz="1600" b="1" dirty="0">
                <a:solidFill>
                  <a:schemeClr val="bg1"/>
                </a:solidFill>
                <a:latin typeface="Muller Narrow ExtraBold" panose="00000900000000000000"/>
              </a:rPr>
              <a:t>      физических лиц </a:t>
            </a:r>
          </a:p>
          <a:p>
            <a:r>
              <a:rPr lang="ru-RU" sz="1600" b="1" dirty="0">
                <a:solidFill>
                  <a:schemeClr val="bg1"/>
                </a:solidFill>
                <a:latin typeface="Muller Narrow ExtraBold" panose="00000900000000000000"/>
              </a:rPr>
              <a:t>      (112,5%)</a:t>
            </a:r>
          </a:p>
          <a:p>
            <a:pPr marL="285750" indent="-285750">
              <a:buFontTx/>
              <a:buChar char="-"/>
            </a:pPr>
            <a:r>
              <a:rPr lang="ru-RU" sz="1600" b="1" dirty="0">
                <a:solidFill>
                  <a:schemeClr val="bg1"/>
                </a:solidFill>
                <a:latin typeface="Muller Narrow ExtraBold" panose="00000900000000000000"/>
              </a:rPr>
              <a:t> дорожный фонд (138 %)  </a:t>
            </a:r>
          </a:p>
          <a:p>
            <a:pPr marL="285750" indent="-285750">
              <a:buFontTx/>
              <a:buChar char="-"/>
            </a:pPr>
            <a:endParaRPr lang="ru-RU" sz="1600" b="1" dirty="0">
              <a:solidFill>
                <a:schemeClr val="bg1"/>
              </a:solidFill>
              <a:latin typeface="Muller Narrow ExtraBold" panose="00000900000000000000"/>
            </a:endParaRPr>
          </a:p>
          <a:p>
            <a:pPr marL="285750" indent="-285750">
              <a:buFontTx/>
              <a:buChar char="-"/>
            </a:pPr>
            <a:r>
              <a:rPr lang="ru-RU" sz="1600" b="1" dirty="0">
                <a:solidFill>
                  <a:schemeClr val="bg1"/>
                </a:solidFill>
                <a:latin typeface="Muller Narrow ExtraBold" panose="00000900000000000000"/>
              </a:rPr>
              <a:t>налог на имущество </a:t>
            </a:r>
          </a:p>
          <a:p>
            <a:r>
              <a:rPr lang="ru-RU" sz="1600" b="1" dirty="0">
                <a:solidFill>
                  <a:schemeClr val="bg1"/>
                </a:solidFill>
                <a:latin typeface="Muller Narrow ExtraBold" panose="00000900000000000000"/>
              </a:rPr>
              <a:t>      (98%)</a:t>
            </a:r>
          </a:p>
          <a:p>
            <a:pPr marL="285750" indent="-285750">
              <a:buFontTx/>
              <a:buChar char="-"/>
            </a:pPr>
            <a:endParaRPr lang="ru-RU" sz="1600" b="1" dirty="0">
              <a:solidFill>
                <a:schemeClr val="bg1"/>
              </a:solidFill>
              <a:latin typeface="Muller Narrow ExtraBold" panose="00000900000000000000"/>
            </a:endParaRPr>
          </a:p>
          <a:p>
            <a:pPr marL="285750" indent="-285750">
              <a:buFontTx/>
              <a:buChar char="-"/>
            </a:pPr>
            <a:r>
              <a:rPr lang="ru-RU" sz="1600" b="1" dirty="0">
                <a:solidFill>
                  <a:schemeClr val="bg1"/>
                </a:solidFill>
                <a:latin typeface="Muller Narrow ExtraBold" panose="00000900000000000000"/>
              </a:rPr>
              <a:t> неналоговые доходы</a:t>
            </a:r>
          </a:p>
          <a:p>
            <a:r>
              <a:rPr lang="ru-RU" sz="1600" b="1" dirty="0">
                <a:solidFill>
                  <a:schemeClr val="bg1"/>
                </a:solidFill>
                <a:latin typeface="Muller Narrow ExtraBold" panose="00000900000000000000"/>
              </a:rPr>
              <a:t>      (82%)</a:t>
            </a:r>
          </a:p>
          <a:p>
            <a:pPr marL="285750" indent="-285750">
              <a:buFontTx/>
              <a:buChar char="-"/>
            </a:pPr>
            <a:endParaRPr lang="ru-RU" sz="1600" b="1" dirty="0">
              <a:solidFill>
                <a:schemeClr val="bg1"/>
              </a:solidFill>
              <a:latin typeface="Muller Narrow ExtraBold" panose="00000900000000000000"/>
            </a:endParaRPr>
          </a:p>
          <a:p>
            <a:pPr marL="285750" indent="-285750">
              <a:buFontTx/>
              <a:buChar char="-"/>
            </a:pPr>
            <a:r>
              <a:rPr lang="ru-RU" sz="1600" b="1" dirty="0">
                <a:solidFill>
                  <a:schemeClr val="bg1"/>
                </a:solidFill>
                <a:latin typeface="Muller Narrow ExtraBold" panose="00000900000000000000"/>
              </a:rPr>
              <a:t>прочие доходы (69%)</a:t>
            </a:r>
          </a:p>
          <a:p>
            <a:pPr marL="285750" indent="-285750" algn="ctr">
              <a:buFontTx/>
              <a:buChar char="-"/>
            </a:pPr>
            <a:endParaRPr lang="ru-RU" b="1" dirty="0">
              <a:latin typeface="Muller Narrow ExtraBold" panose="00000900000000000000"/>
            </a:endParaRPr>
          </a:p>
          <a:p>
            <a:pPr marL="285750" indent="-285750" algn="ctr">
              <a:buFontTx/>
              <a:buChar char="-"/>
            </a:pPr>
            <a:r>
              <a:rPr lang="ru-RU" dirty="0"/>
              <a:t>   </a:t>
            </a:r>
          </a:p>
        </p:txBody>
      </p:sp>
      <p:sp>
        <p:nvSpPr>
          <p:cNvPr id="20" name="Скругленный прямоугольник 31">
            <a:extLst>
              <a:ext uri="{FF2B5EF4-FFF2-40B4-BE49-F238E27FC236}">
                <a16:creationId xmlns:a16="http://schemas.microsoft.com/office/drawing/2014/main" id="{02A81171-1B80-4368-8FD7-9132012B979F}"/>
              </a:ext>
            </a:extLst>
          </p:cNvPr>
          <p:cNvSpPr/>
          <p:nvPr/>
        </p:nvSpPr>
        <p:spPr>
          <a:xfrm>
            <a:off x="3695292" y="3797435"/>
            <a:ext cx="2181224" cy="737753"/>
          </a:xfrm>
          <a:prstGeom prst="round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kern="0" dirty="0">
                <a:solidFill>
                  <a:schemeClr val="bg1"/>
                </a:solidFill>
                <a:latin typeface="Muller Narrow ExtraBold" panose="00000900000000000000"/>
                <a:cs typeface="Times New Roman" panose="02020603050405020304" pitchFamily="18" charset="0"/>
              </a:rPr>
              <a:t>25 042      28 175</a:t>
            </a:r>
          </a:p>
        </p:txBody>
      </p:sp>
      <p:sp>
        <p:nvSpPr>
          <p:cNvPr id="24" name="Скругленный прямоугольник 31">
            <a:extLst>
              <a:ext uri="{FF2B5EF4-FFF2-40B4-BE49-F238E27FC236}">
                <a16:creationId xmlns:a16="http://schemas.microsoft.com/office/drawing/2014/main" id="{D90EC493-07E1-4B5E-A1FB-87F8A61A6ADA}"/>
              </a:ext>
            </a:extLst>
          </p:cNvPr>
          <p:cNvSpPr/>
          <p:nvPr/>
        </p:nvSpPr>
        <p:spPr>
          <a:xfrm>
            <a:off x="3664746" y="5005057"/>
            <a:ext cx="2181225" cy="480524"/>
          </a:xfrm>
          <a:prstGeom prst="round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kern="0" dirty="0">
                <a:solidFill>
                  <a:schemeClr val="bg1"/>
                </a:solidFill>
                <a:latin typeface="Muller Narrow ExtraBold" panose="00000900000000000000"/>
                <a:cs typeface="Times New Roman" panose="02020603050405020304" pitchFamily="18" charset="0"/>
              </a:rPr>
              <a:t>4 373        4 284</a:t>
            </a:r>
          </a:p>
        </p:txBody>
      </p:sp>
      <p:sp>
        <p:nvSpPr>
          <p:cNvPr id="25" name="Скругленный прямоугольник 31">
            <a:extLst>
              <a:ext uri="{FF2B5EF4-FFF2-40B4-BE49-F238E27FC236}">
                <a16:creationId xmlns:a16="http://schemas.microsoft.com/office/drawing/2014/main" id="{600946E7-EE2D-47F9-A9ED-A2EB4E7BB9B9}"/>
              </a:ext>
            </a:extLst>
          </p:cNvPr>
          <p:cNvSpPr/>
          <p:nvPr/>
        </p:nvSpPr>
        <p:spPr>
          <a:xfrm>
            <a:off x="3664746" y="5690260"/>
            <a:ext cx="2181225" cy="480523"/>
          </a:xfrm>
          <a:prstGeom prst="round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kern="0" dirty="0">
                <a:solidFill>
                  <a:schemeClr val="bg1"/>
                </a:solidFill>
                <a:latin typeface="Muller Narrow ExtraBold" panose="00000900000000000000"/>
                <a:cs typeface="Times New Roman" panose="02020603050405020304" pitchFamily="18" charset="0"/>
              </a:rPr>
              <a:t>11 650       9 572</a:t>
            </a:r>
          </a:p>
        </p:txBody>
      </p:sp>
      <p:sp>
        <p:nvSpPr>
          <p:cNvPr id="26" name="Скругленный прямоугольник 31">
            <a:extLst>
              <a:ext uri="{FF2B5EF4-FFF2-40B4-BE49-F238E27FC236}">
                <a16:creationId xmlns:a16="http://schemas.microsoft.com/office/drawing/2014/main" id="{78D98B14-68A5-486D-8742-E7273F393BF6}"/>
              </a:ext>
            </a:extLst>
          </p:cNvPr>
          <p:cNvSpPr/>
          <p:nvPr/>
        </p:nvSpPr>
        <p:spPr>
          <a:xfrm>
            <a:off x="3664746" y="6288856"/>
            <a:ext cx="2181225" cy="489006"/>
          </a:xfrm>
          <a:prstGeom prst="round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kern="0" dirty="0">
                <a:solidFill>
                  <a:schemeClr val="bg1"/>
                </a:solidFill>
                <a:latin typeface="Muller Narrow ExtraBold" panose="00000900000000000000"/>
                <a:cs typeface="Times New Roman" panose="02020603050405020304" pitchFamily="18" charset="0"/>
              </a:rPr>
              <a:t>8 221        5 708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1BC029B9-D688-4A7D-AA3B-232A6B4BA80A}"/>
              </a:ext>
            </a:extLst>
          </p:cNvPr>
          <p:cNvSpPr/>
          <p:nvPr/>
        </p:nvSpPr>
        <p:spPr>
          <a:xfrm>
            <a:off x="582055" y="2187415"/>
            <a:ext cx="5511671" cy="1497053"/>
          </a:xfrm>
          <a:prstGeom prst="roundRect">
            <a:avLst/>
          </a:prstGeom>
          <a:solidFill>
            <a:srgbClr val="F05A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endParaRPr lang="ru-RU" b="1" dirty="0"/>
          </a:p>
          <a:p>
            <a:r>
              <a:rPr lang="ru-RU" b="1" dirty="0"/>
              <a:t>СОБСТВЕННЫЕ ДОХОДЫ</a:t>
            </a:r>
          </a:p>
          <a:p>
            <a:r>
              <a:rPr lang="ru-RU" b="1" dirty="0"/>
              <a:t>(100,01%)</a:t>
            </a:r>
          </a:p>
        </p:txBody>
      </p:sp>
      <p:sp>
        <p:nvSpPr>
          <p:cNvPr id="27" name="Скругленный прямоугольник 31">
            <a:extLst>
              <a:ext uri="{FF2B5EF4-FFF2-40B4-BE49-F238E27FC236}">
                <a16:creationId xmlns:a16="http://schemas.microsoft.com/office/drawing/2014/main" id="{314E37B1-0A73-4354-9A3A-F1E7CAFB4F6D}"/>
              </a:ext>
            </a:extLst>
          </p:cNvPr>
          <p:cNvSpPr/>
          <p:nvPr/>
        </p:nvSpPr>
        <p:spPr>
          <a:xfrm>
            <a:off x="3471454" y="2615563"/>
            <a:ext cx="2628900" cy="737753"/>
          </a:xfrm>
          <a:prstGeom prst="roundRect">
            <a:avLst/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 kern="0" dirty="0">
                <a:solidFill>
                  <a:schemeClr val="bg1"/>
                </a:solidFill>
                <a:latin typeface="Muller Narrow ExtraBold" panose="00000900000000000000"/>
                <a:cs typeface="Times New Roman" panose="02020603050405020304" pitchFamily="18" charset="0"/>
              </a:rPr>
              <a:t>53 293       53 296</a:t>
            </a:r>
          </a:p>
        </p:txBody>
      </p:sp>
      <p:sp>
        <p:nvSpPr>
          <p:cNvPr id="28" name="Прямоугольник: скругленные углы 27">
            <a:extLst>
              <a:ext uri="{FF2B5EF4-FFF2-40B4-BE49-F238E27FC236}">
                <a16:creationId xmlns:a16="http://schemas.microsoft.com/office/drawing/2014/main" id="{1584DE1E-5E0A-4224-A1C0-9A363E03F34C}"/>
              </a:ext>
            </a:extLst>
          </p:cNvPr>
          <p:cNvSpPr/>
          <p:nvPr/>
        </p:nvSpPr>
        <p:spPr>
          <a:xfrm>
            <a:off x="6410663" y="2192601"/>
            <a:ext cx="5516219" cy="1497053"/>
          </a:xfrm>
          <a:prstGeom prst="roundRect">
            <a:avLst/>
          </a:prstGeom>
          <a:solidFill>
            <a:srgbClr val="F05A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ru-RU" b="1" dirty="0"/>
              <a:t>БЕЗВОЗМЕЗДНЫЕ </a:t>
            </a:r>
          </a:p>
          <a:p>
            <a:r>
              <a:rPr lang="ru-RU" b="1" dirty="0"/>
              <a:t>ПОСТУПЛЕНИЯ </a:t>
            </a:r>
          </a:p>
          <a:p>
            <a:r>
              <a:rPr lang="ru-RU" b="1" dirty="0"/>
              <a:t>(98,74%)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EDB4DCC-CA08-429E-AC3B-6FC0DB2C7A70}"/>
              </a:ext>
            </a:extLst>
          </p:cNvPr>
          <p:cNvSpPr txBox="1"/>
          <p:nvPr/>
        </p:nvSpPr>
        <p:spPr>
          <a:xfrm>
            <a:off x="3075364" y="2242714"/>
            <a:ext cx="178899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100" b="1" dirty="0">
                <a:solidFill>
                  <a:schemeClr val="accent1">
                    <a:lumMod val="50000"/>
                  </a:schemeClr>
                </a:solidFill>
              </a:rPr>
              <a:t>Утверждено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DF6BF21-E81C-4919-8FE9-8E84A33AC168}"/>
              </a:ext>
            </a:extLst>
          </p:cNvPr>
          <p:cNvSpPr txBox="1"/>
          <p:nvPr/>
        </p:nvSpPr>
        <p:spPr>
          <a:xfrm>
            <a:off x="4709735" y="2249769"/>
            <a:ext cx="146490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b="1" dirty="0">
                <a:solidFill>
                  <a:schemeClr val="accent1">
                    <a:lumMod val="50000"/>
                  </a:schemeClr>
                </a:solidFill>
              </a:rPr>
              <a:t>Исполнено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8F17AD-1E35-4105-9EE4-98239A13455E}"/>
              </a:ext>
            </a:extLst>
          </p:cNvPr>
          <p:cNvSpPr txBox="1"/>
          <p:nvPr/>
        </p:nvSpPr>
        <p:spPr>
          <a:xfrm>
            <a:off x="8780027" y="2208794"/>
            <a:ext cx="282991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b="1" dirty="0">
                <a:solidFill>
                  <a:schemeClr val="accent1">
                    <a:lumMod val="50000"/>
                  </a:schemeClr>
                </a:solidFill>
              </a:rPr>
              <a:t>Утверждено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1C3FD4-EE0A-4D4F-8DD7-368D22B637AB}"/>
              </a:ext>
            </a:extLst>
          </p:cNvPr>
          <p:cNvSpPr txBox="1"/>
          <p:nvPr/>
        </p:nvSpPr>
        <p:spPr>
          <a:xfrm>
            <a:off x="10418344" y="2208574"/>
            <a:ext cx="14726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b="1" dirty="0">
                <a:solidFill>
                  <a:schemeClr val="accent1">
                    <a:lumMod val="50000"/>
                  </a:schemeClr>
                </a:solidFill>
              </a:rPr>
              <a:t>Исполнено</a:t>
            </a:r>
          </a:p>
        </p:txBody>
      </p:sp>
      <p:sp>
        <p:nvSpPr>
          <p:cNvPr id="32" name="Скругленный прямоугольник 31">
            <a:extLst>
              <a:ext uri="{FF2B5EF4-FFF2-40B4-BE49-F238E27FC236}">
                <a16:creationId xmlns:a16="http://schemas.microsoft.com/office/drawing/2014/main" id="{442DD398-A623-49E6-A95A-DAF1AB66BA7F}"/>
              </a:ext>
            </a:extLst>
          </p:cNvPr>
          <p:cNvSpPr/>
          <p:nvPr/>
        </p:nvSpPr>
        <p:spPr>
          <a:xfrm>
            <a:off x="8814819" y="2649331"/>
            <a:ext cx="2936735" cy="569827"/>
          </a:xfrm>
          <a:prstGeom prst="roundRect">
            <a:avLst/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 kern="0" dirty="0">
                <a:solidFill>
                  <a:schemeClr val="bg1"/>
                </a:solidFill>
                <a:latin typeface="Muller Narrow ExtraBold" panose="00000900000000000000"/>
                <a:cs typeface="Times New Roman" panose="02020603050405020304" pitchFamily="18" charset="0"/>
              </a:rPr>
              <a:t>  96 819        95 596</a:t>
            </a:r>
          </a:p>
        </p:txBody>
      </p:sp>
      <p:sp>
        <p:nvSpPr>
          <p:cNvPr id="34" name="Прямоугольник: скругленные углы 33">
            <a:extLst>
              <a:ext uri="{FF2B5EF4-FFF2-40B4-BE49-F238E27FC236}">
                <a16:creationId xmlns:a16="http://schemas.microsoft.com/office/drawing/2014/main" id="{A9E5BB4F-FE60-4A11-AF69-A9756CC53FF1}"/>
              </a:ext>
            </a:extLst>
          </p:cNvPr>
          <p:cNvSpPr/>
          <p:nvPr/>
        </p:nvSpPr>
        <p:spPr>
          <a:xfrm>
            <a:off x="6410664" y="3762675"/>
            <a:ext cx="5516219" cy="2775408"/>
          </a:xfrm>
          <a:prstGeom prst="roundRect">
            <a:avLst/>
          </a:prstGeom>
          <a:solidFill>
            <a:srgbClr val="0082C8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 anchorCtr="0"/>
          <a:lstStyle/>
          <a:p>
            <a:endParaRPr lang="ru-RU" sz="900" b="1" dirty="0">
              <a:solidFill>
                <a:schemeClr val="bg1"/>
              </a:solidFill>
              <a:latin typeface="Muller Narrow ExtraBold" panose="00000900000000000000"/>
            </a:endParaRPr>
          </a:p>
          <a:p>
            <a:pPr marL="285750" indent="-285750">
              <a:buFontTx/>
              <a:buChar char="-"/>
            </a:pPr>
            <a:endParaRPr lang="ru-RU" sz="1100" b="1" dirty="0">
              <a:solidFill>
                <a:schemeClr val="bg1"/>
              </a:solidFill>
              <a:latin typeface="Muller Narrow ExtraBold" panose="00000900000000000000"/>
            </a:endParaRP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schemeClr val="bg1"/>
                </a:solidFill>
                <a:latin typeface="Muller Narrow ExtraBold" panose="00000900000000000000"/>
              </a:rPr>
              <a:t> средства областного</a:t>
            </a:r>
          </a:p>
          <a:p>
            <a:r>
              <a:rPr lang="ru-RU" b="1" dirty="0">
                <a:solidFill>
                  <a:schemeClr val="bg1"/>
                </a:solidFill>
                <a:latin typeface="Muller Narrow ExtraBold" panose="00000900000000000000"/>
              </a:rPr>
              <a:t>       бюджета (98%)</a:t>
            </a:r>
          </a:p>
          <a:p>
            <a:pPr marL="285750" indent="-285750">
              <a:buFontTx/>
              <a:buChar char="-"/>
            </a:pPr>
            <a:endParaRPr lang="ru-RU" sz="600" b="1" dirty="0">
              <a:solidFill>
                <a:schemeClr val="bg1"/>
              </a:solidFill>
              <a:latin typeface="Muller Narrow ExtraBold" panose="00000900000000000000"/>
            </a:endParaRPr>
          </a:p>
          <a:p>
            <a:pPr marL="285750" indent="-285750">
              <a:buFontTx/>
              <a:buChar char="-"/>
            </a:pPr>
            <a:endParaRPr lang="ru-RU" sz="600" b="1" dirty="0">
              <a:solidFill>
                <a:schemeClr val="bg1"/>
              </a:solidFill>
              <a:latin typeface="Muller Narrow ExtraBold" panose="00000900000000000000"/>
            </a:endParaRP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schemeClr val="bg1"/>
                </a:solidFill>
                <a:latin typeface="Muller Narrow ExtraBold" panose="00000900000000000000"/>
              </a:rPr>
              <a:t> средства бюджета </a:t>
            </a:r>
          </a:p>
          <a:p>
            <a:r>
              <a:rPr lang="ru-RU" b="1" dirty="0">
                <a:solidFill>
                  <a:schemeClr val="bg1"/>
                </a:solidFill>
                <a:latin typeface="Muller Narrow ExtraBold" panose="00000900000000000000"/>
              </a:rPr>
              <a:t>       Кольского района </a:t>
            </a:r>
          </a:p>
          <a:p>
            <a:r>
              <a:rPr lang="ru-RU" b="1" dirty="0">
                <a:solidFill>
                  <a:schemeClr val="bg1"/>
                </a:solidFill>
                <a:latin typeface="Muller Narrow ExtraBold" panose="00000900000000000000"/>
              </a:rPr>
              <a:t>               (100%)</a:t>
            </a:r>
          </a:p>
          <a:p>
            <a:pPr marL="285750" indent="-285750">
              <a:buFontTx/>
              <a:buChar char="-"/>
            </a:pPr>
            <a:endParaRPr lang="ru-RU" sz="1100" b="1" dirty="0">
              <a:solidFill>
                <a:schemeClr val="tx1"/>
              </a:solidFill>
              <a:latin typeface="Muller Narrow ExtraBold" panose="00000900000000000000"/>
            </a:endParaRPr>
          </a:p>
          <a:p>
            <a:endParaRPr lang="ru-RU" b="1" dirty="0">
              <a:solidFill>
                <a:schemeClr val="tx1"/>
              </a:solidFill>
              <a:latin typeface="Muller Narrow ExtraBold" panose="00000900000000000000"/>
            </a:endParaRPr>
          </a:p>
          <a:p>
            <a:pPr algn="ctr"/>
            <a:r>
              <a:rPr lang="ru-RU" dirty="0"/>
              <a:t>  </a:t>
            </a:r>
          </a:p>
        </p:txBody>
      </p:sp>
      <p:sp>
        <p:nvSpPr>
          <p:cNvPr id="36" name="Скругленный прямоугольник 31">
            <a:extLst>
              <a:ext uri="{FF2B5EF4-FFF2-40B4-BE49-F238E27FC236}">
                <a16:creationId xmlns:a16="http://schemas.microsoft.com/office/drawing/2014/main" id="{489D76E5-AE04-4D96-B7AF-C02DC2EEC4A9}"/>
              </a:ext>
            </a:extLst>
          </p:cNvPr>
          <p:cNvSpPr/>
          <p:nvPr/>
        </p:nvSpPr>
        <p:spPr>
          <a:xfrm>
            <a:off x="8987673" y="4284069"/>
            <a:ext cx="2751243" cy="480524"/>
          </a:xfrm>
          <a:prstGeom prst="round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200" b="1" kern="0" dirty="0">
                <a:solidFill>
                  <a:schemeClr val="bg1"/>
                </a:solidFill>
                <a:latin typeface="Muller Narrow ExtraBold" panose="00000900000000000000"/>
                <a:cs typeface="Times New Roman" panose="02020603050405020304" pitchFamily="18" charset="0"/>
              </a:rPr>
              <a:t>   76 676        75 457</a:t>
            </a:r>
          </a:p>
        </p:txBody>
      </p:sp>
      <p:sp>
        <p:nvSpPr>
          <p:cNvPr id="37" name="Скругленный прямоугольник 31">
            <a:extLst>
              <a:ext uri="{FF2B5EF4-FFF2-40B4-BE49-F238E27FC236}">
                <a16:creationId xmlns:a16="http://schemas.microsoft.com/office/drawing/2014/main" id="{65ABDC15-2A86-425A-BDBC-B18CA6BE30C1}"/>
              </a:ext>
            </a:extLst>
          </p:cNvPr>
          <p:cNvSpPr/>
          <p:nvPr/>
        </p:nvSpPr>
        <p:spPr>
          <a:xfrm>
            <a:off x="8814818" y="5041365"/>
            <a:ext cx="3076161" cy="480524"/>
          </a:xfrm>
          <a:prstGeom prst="round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200" b="1" kern="0" dirty="0">
                <a:solidFill>
                  <a:schemeClr val="bg1"/>
                </a:solidFill>
                <a:latin typeface="Muller Narrow ExtraBold" panose="00000900000000000000"/>
                <a:cs typeface="Times New Roman" panose="02020603050405020304" pitchFamily="18" charset="0"/>
              </a:rPr>
              <a:t>   20 143        20 143</a:t>
            </a:r>
          </a:p>
        </p:txBody>
      </p:sp>
      <p:sp>
        <p:nvSpPr>
          <p:cNvPr id="35" name="Скругленный прямоугольник 31">
            <a:extLst>
              <a:ext uri="{FF2B5EF4-FFF2-40B4-BE49-F238E27FC236}">
                <a16:creationId xmlns:a16="http://schemas.microsoft.com/office/drawing/2014/main" id="{48C85A0C-6928-4035-85FF-559099F753D6}"/>
              </a:ext>
            </a:extLst>
          </p:cNvPr>
          <p:cNvSpPr/>
          <p:nvPr/>
        </p:nvSpPr>
        <p:spPr>
          <a:xfrm>
            <a:off x="3664745" y="4446326"/>
            <a:ext cx="2181225" cy="480524"/>
          </a:xfrm>
          <a:prstGeom prst="round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kern="0" dirty="0">
                <a:solidFill>
                  <a:schemeClr val="bg1"/>
                </a:solidFill>
                <a:latin typeface="Muller Narrow ExtraBold" panose="00000900000000000000"/>
                <a:cs typeface="Times New Roman" panose="02020603050405020304" pitchFamily="18" charset="0"/>
              </a:rPr>
              <a:t>4 007        5 557</a:t>
            </a:r>
          </a:p>
        </p:txBody>
      </p:sp>
    </p:spTree>
    <p:extLst>
      <p:ext uri="{BB962C8B-B14F-4D97-AF65-F5344CB8AC3E}">
        <p14:creationId xmlns:p14="http://schemas.microsoft.com/office/powerpoint/2010/main" val="2576667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-454760" y="842268"/>
            <a:ext cx="12191999" cy="6010525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559" dirty="0"/>
          </a:p>
        </p:txBody>
      </p:sp>
      <p:pic>
        <p:nvPicPr>
          <p:cNvPr id="14" name="Picture 26" descr="gerg">
            <a:extLst>
              <a:ext uri="{FF2B5EF4-FFF2-40B4-BE49-F238E27FC236}">
                <a16:creationId xmlns:a16="http://schemas.microsoft.com/office/drawing/2014/main" id="{33562C2F-169B-414D-9CB9-1DEB616E1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34011" y="97064"/>
            <a:ext cx="561690" cy="681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D54A2501-48CD-40B1-A4B6-E2F3AA4C8F43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900" y="76345"/>
            <a:ext cx="695822" cy="648728"/>
          </a:xfrm>
          <a:prstGeom prst="rect">
            <a:avLst/>
          </a:prstGeom>
        </p:spPr>
      </p:pic>
      <p:pic>
        <p:nvPicPr>
          <p:cNvPr id="23" name="Picture 5" descr="герб МО">
            <a:extLst>
              <a:ext uri="{FF2B5EF4-FFF2-40B4-BE49-F238E27FC236}">
                <a16:creationId xmlns:a16="http://schemas.microsoft.com/office/drawing/2014/main" id="{8EE7172F-DA26-477E-9FBF-BB063A5198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6301" y="97219"/>
            <a:ext cx="566692" cy="689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83970D77-4927-4FB7-AE43-C780E44121BD}"/>
              </a:ext>
            </a:extLst>
          </p:cNvPr>
          <p:cNvSpPr/>
          <p:nvPr/>
        </p:nvSpPr>
        <p:spPr>
          <a:xfrm>
            <a:off x="1792631" y="159095"/>
            <a:ext cx="9441380" cy="484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49" b="1" dirty="0">
                <a:solidFill>
                  <a:srgbClr val="0082C8"/>
                </a:solidFill>
                <a:latin typeface="Muller Narrow Light" pitchFamily="2" charset="0"/>
              </a:rPr>
              <a:t>МУНИЦИПАЛЬНЫЕ ФИНАНСЫ</a:t>
            </a:r>
          </a:p>
        </p:txBody>
      </p:sp>
      <p:sp>
        <p:nvSpPr>
          <p:cNvPr id="30" name="Скругленный прямоугольник 31">
            <a:extLst>
              <a:ext uri="{FF2B5EF4-FFF2-40B4-BE49-F238E27FC236}">
                <a16:creationId xmlns:a16="http://schemas.microsoft.com/office/drawing/2014/main" id="{42F11B7A-FFBE-4ED9-9CA3-A2BA86D1BA0E}"/>
              </a:ext>
            </a:extLst>
          </p:cNvPr>
          <p:cNvSpPr/>
          <p:nvPr/>
        </p:nvSpPr>
        <p:spPr>
          <a:xfrm>
            <a:off x="709808" y="928555"/>
            <a:ext cx="11027431" cy="77444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Исполнение бюджета городского поселения </a:t>
            </a:r>
            <a:r>
              <a:rPr lang="ru-RU" sz="2400" b="1" dirty="0" err="1">
                <a:solidFill>
                  <a:schemeClr val="bg1"/>
                </a:solidFill>
                <a:latin typeface="Muller Narrow ExtraBold" panose="00000900000000000000" pitchFamily="50" charset="-52"/>
              </a:rPr>
              <a:t>Кильдинстрой</a:t>
            </a: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за 2023 год</a:t>
            </a:r>
          </a:p>
        </p:txBody>
      </p:sp>
      <p:sp>
        <p:nvSpPr>
          <p:cNvPr id="58" name="TextBox 15">
            <a:extLst>
              <a:ext uri="{FF2B5EF4-FFF2-40B4-BE49-F238E27FC236}">
                <a16:creationId xmlns:a16="http://schemas.microsoft.com/office/drawing/2014/main" id="{B9DF3320-ED20-45FE-AD89-DF81955B6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9100" y="6545016"/>
            <a:ext cx="16129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/>
              <a:t>тысяч рублей</a:t>
            </a:r>
          </a:p>
        </p:txBody>
      </p:sp>
      <p:sp>
        <p:nvSpPr>
          <p:cNvPr id="15" name="Скругленный прямоугольник 31">
            <a:extLst>
              <a:ext uri="{FF2B5EF4-FFF2-40B4-BE49-F238E27FC236}">
                <a16:creationId xmlns:a16="http://schemas.microsoft.com/office/drawing/2014/main" id="{5718297F-54CA-4535-9C73-B7D4E579F3BC}"/>
              </a:ext>
            </a:extLst>
          </p:cNvPr>
          <p:cNvSpPr/>
          <p:nvPr/>
        </p:nvSpPr>
        <p:spPr>
          <a:xfrm>
            <a:off x="5000074" y="2042481"/>
            <a:ext cx="2191854" cy="864941"/>
          </a:xfrm>
          <a:prstGeom prst="roundRect">
            <a:avLst/>
          </a:prstGeom>
          <a:solidFill>
            <a:srgbClr val="F05C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РАСХОДЫ</a:t>
            </a:r>
          </a:p>
        </p:txBody>
      </p:sp>
      <p:graphicFrame>
        <p:nvGraphicFramePr>
          <p:cNvPr id="16" name="Схема 15">
            <a:extLst>
              <a:ext uri="{FF2B5EF4-FFF2-40B4-BE49-F238E27FC236}">
                <a16:creationId xmlns:a16="http://schemas.microsoft.com/office/drawing/2014/main" id="{9582F0AA-76A1-440A-83F4-C3D271E343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0997193"/>
              </p:ext>
            </p:extLst>
          </p:nvPr>
        </p:nvGraphicFramePr>
        <p:xfrm>
          <a:off x="544846" y="1892026"/>
          <a:ext cx="3541504" cy="207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24" name="Схема 23">
            <a:extLst>
              <a:ext uri="{FF2B5EF4-FFF2-40B4-BE49-F238E27FC236}">
                <a16:creationId xmlns:a16="http://schemas.microsoft.com/office/drawing/2014/main" id="{44164830-DAA4-4F7F-9818-21EF983D06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435114"/>
              </p:ext>
            </p:extLst>
          </p:nvPr>
        </p:nvGraphicFramePr>
        <p:xfrm>
          <a:off x="4325248" y="3309691"/>
          <a:ext cx="3541504" cy="207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aphicFrame>
        <p:nvGraphicFramePr>
          <p:cNvPr id="25" name="Схема 24">
            <a:extLst>
              <a:ext uri="{FF2B5EF4-FFF2-40B4-BE49-F238E27FC236}">
                <a16:creationId xmlns:a16="http://schemas.microsoft.com/office/drawing/2014/main" id="{939F75A8-632E-4A7B-A6E1-8C160EC0D8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5164019"/>
              </p:ext>
            </p:extLst>
          </p:nvPr>
        </p:nvGraphicFramePr>
        <p:xfrm>
          <a:off x="8091457" y="4406829"/>
          <a:ext cx="3541504" cy="207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6" r:lo="rId17" r:qs="rId18" r:cs="rId19"/>
          </a:graphicData>
        </a:graphic>
      </p:graphicFrame>
      <p:graphicFrame>
        <p:nvGraphicFramePr>
          <p:cNvPr id="26" name="Схема 25">
            <a:extLst>
              <a:ext uri="{FF2B5EF4-FFF2-40B4-BE49-F238E27FC236}">
                <a16:creationId xmlns:a16="http://schemas.microsoft.com/office/drawing/2014/main" id="{348A34A9-9C48-4684-9E9D-7840446187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5094443"/>
              </p:ext>
            </p:extLst>
          </p:nvPr>
        </p:nvGraphicFramePr>
        <p:xfrm>
          <a:off x="544845" y="4413336"/>
          <a:ext cx="3541504" cy="207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1" r:lo="rId22" r:qs="rId23" r:cs="rId24"/>
          </a:graphicData>
        </a:graphic>
      </p:graphicFrame>
      <p:graphicFrame>
        <p:nvGraphicFramePr>
          <p:cNvPr id="27" name="Схема 26">
            <a:extLst>
              <a:ext uri="{FF2B5EF4-FFF2-40B4-BE49-F238E27FC236}">
                <a16:creationId xmlns:a16="http://schemas.microsoft.com/office/drawing/2014/main" id="{B3C02FDE-F9E4-44DF-A66E-553FA7FFA7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6449727"/>
              </p:ext>
            </p:extLst>
          </p:nvPr>
        </p:nvGraphicFramePr>
        <p:xfrm>
          <a:off x="8109567" y="1898410"/>
          <a:ext cx="3541504" cy="207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6" r:lo="rId27" r:qs="rId28" r:cs="rId29"/>
          </a:graphicData>
        </a:graphic>
      </p:graphicFrame>
    </p:spTree>
    <p:extLst>
      <p:ext uri="{BB962C8B-B14F-4D97-AF65-F5344CB8AC3E}">
        <p14:creationId xmlns:p14="http://schemas.microsoft.com/office/powerpoint/2010/main" val="217661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F977154-ED34-4D6A-B10F-BCC2C3AEAC40}"/>
              </a:ext>
            </a:extLst>
          </p:cNvPr>
          <p:cNvSpPr/>
          <p:nvPr/>
        </p:nvSpPr>
        <p:spPr>
          <a:xfrm>
            <a:off x="-238" y="847475"/>
            <a:ext cx="12191999" cy="6010525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559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D46E573-11D8-4189-B2E5-DE9396362D42}"/>
              </a:ext>
            </a:extLst>
          </p:cNvPr>
          <p:cNvSpPr/>
          <p:nvPr/>
        </p:nvSpPr>
        <p:spPr>
          <a:xfrm>
            <a:off x="1792631" y="153832"/>
            <a:ext cx="9369469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990600" algn="l"/>
              </a:tabLst>
            </a:pPr>
            <a:r>
              <a:rPr lang="ru-RU" sz="2550" b="1" dirty="0">
                <a:solidFill>
                  <a:srgbClr val="0082C8"/>
                </a:solidFill>
                <a:latin typeface="Muller Narrow Light" pitchFamily="2" charset="0"/>
              </a:rPr>
              <a:t>ДОРОЖНАЯ ДЕЯТЕЛЬНОСТЬ </a:t>
            </a:r>
          </a:p>
        </p:txBody>
      </p:sp>
      <p:pic>
        <p:nvPicPr>
          <p:cNvPr id="15" name="Picture 26" descr="gerg">
            <a:extLst>
              <a:ext uri="{FF2B5EF4-FFF2-40B4-BE49-F238E27FC236}">
                <a16:creationId xmlns:a16="http://schemas.microsoft.com/office/drawing/2014/main" id="{D8066CAD-CC46-4E29-A52F-15AA58BAAF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34011" y="97064"/>
            <a:ext cx="561690" cy="681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C1AE25AE-8356-4642-BE41-C29A6D0AEB6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900" y="76345"/>
            <a:ext cx="695822" cy="648728"/>
          </a:xfrm>
          <a:prstGeom prst="rect">
            <a:avLst/>
          </a:prstGeom>
        </p:spPr>
      </p:pic>
      <p:pic>
        <p:nvPicPr>
          <p:cNvPr id="24" name="Picture 5" descr="герб МО">
            <a:extLst>
              <a:ext uri="{FF2B5EF4-FFF2-40B4-BE49-F238E27FC236}">
                <a16:creationId xmlns:a16="http://schemas.microsoft.com/office/drawing/2014/main" id="{3C87AFA6-0AB1-4EB2-AEC1-01F012E42C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6301" y="97219"/>
            <a:ext cx="566692" cy="689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Скругленный прямоугольник 31">
            <a:extLst>
              <a:ext uri="{FF2B5EF4-FFF2-40B4-BE49-F238E27FC236}">
                <a16:creationId xmlns:a16="http://schemas.microsoft.com/office/drawing/2014/main" id="{ED44559A-98A1-4D81-A83C-2C0BE46BA2E1}"/>
              </a:ext>
            </a:extLst>
          </p:cNvPr>
          <p:cNvSpPr/>
          <p:nvPr/>
        </p:nvSpPr>
        <p:spPr>
          <a:xfrm>
            <a:off x="679647" y="2793077"/>
            <a:ext cx="1742958" cy="689136"/>
          </a:xfrm>
          <a:prstGeom prst="roundRect">
            <a:avLst/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kern="0" dirty="0">
                <a:solidFill>
                  <a:schemeClr val="bg1"/>
                </a:solidFill>
                <a:latin typeface="Muller Narrow ExtraBold" panose="00000900000000000000"/>
                <a:cs typeface="Arial" panose="020B0604020202020204" pitchFamily="34" charset="0"/>
              </a:rPr>
              <a:t>   Утверждено</a:t>
            </a:r>
          </a:p>
        </p:txBody>
      </p:sp>
      <p:sp>
        <p:nvSpPr>
          <p:cNvPr id="25" name="Скругленный прямоугольник 31">
            <a:extLst>
              <a:ext uri="{FF2B5EF4-FFF2-40B4-BE49-F238E27FC236}">
                <a16:creationId xmlns:a16="http://schemas.microsoft.com/office/drawing/2014/main" id="{0D4CB4CC-F58D-4902-9E89-046C47053436}"/>
              </a:ext>
            </a:extLst>
          </p:cNvPr>
          <p:cNvSpPr/>
          <p:nvPr/>
        </p:nvSpPr>
        <p:spPr>
          <a:xfrm>
            <a:off x="2850404" y="2793076"/>
            <a:ext cx="1742958" cy="733149"/>
          </a:xfrm>
          <a:prstGeom prst="roundRect">
            <a:avLst/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kern="0" dirty="0">
                <a:solidFill>
                  <a:schemeClr val="bg1"/>
                </a:solidFill>
                <a:latin typeface="Muller Narrow ExtraBold" panose="00000900000000000000"/>
                <a:cs typeface="Arial" panose="020B0604020202020204" pitchFamily="34" charset="0"/>
              </a:rPr>
              <a:t>Исполнено</a:t>
            </a:r>
          </a:p>
        </p:txBody>
      </p:sp>
      <p:sp>
        <p:nvSpPr>
          <p:cNvPr id="26" name="Скругленный прямоугольник 31">
            <a:extLst>
              <a:ext uri="{FF2B5EF4-FFF2-40B4-BE49-F238E27FC236}">
                <a16:creationId xmlns:a16="http://schemas.microsoft.com/office/drawing/2014/main" id="{7BEBFA7B-08FA-4052-8529-4B804C98EA1D}"/>
              </a:ext>
            </a:extLst>
          </p:cNvPr>
          <p:cNvSpPr/>
          <p:nvPr/>
        </p:nvSpPr>
        <p:spPr>
          <a:xfrm>
            <a:off x="2850404" y="4572001"/>
            <a:ext cx="1742958" cy="1256512"/>
          </a:xfrm>
          <a:prstGeom prst="roundRect">
            <a:avLst/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800" b="1" kern="0" dirty="0">
                <a:solidFill>
                  <a:schemeClr val="bg1"/>
                </a:solidFill>
                <a:latin typeface="Muller Narrow ExtraBold" panose="00000900000000000000"/>
                <a:cs typeface="Times New Roman" panose="02020603050405020304" pitchFamily="18" charset="0"/>
              </a:rPr>
              <a:t>16 339</a:t>
            </a:r>
          </a:p>
        </p:txBody>
      </p:sp>
      <p:sp>
        <p:nvSpPr>
          <p:cNvPr id="27" name="TextBox 15">
            <a:extLst>
              <a:ext uri="{FF2B5EF4-FFF2-40B4-BE49-F238E27FC236}">
                <a16:creationId xmlns:a16="http://schemas.microsoft.com/office/drawing/2014/main" id="{8B2B418A-8E39-4A3C-B329-C03ECCB57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9100" y="6545016"/>
            <a:ext cx="16129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/>
              <a:t>тысяч рублей</a:t>
            </a:r>
          </a:p>
        </p:txBody>
      </p:sp>
      <p:sp>
        <p:nvSpPr>
          <p:cNvPr id="28" name="Скругленный прямоугольник 31">
            <a:extLst>
              <a:ext uri="{FF2B5EF4-FFF2-40B4-BE49-F238E27FC236}">
                <a16:creationId xmlns:a16="http://schemas.microsoft.com/office/drawing/2014/main" id="{42F11B7A-FFBE-4ED9-9CA3-A2BA86D1BA0E}"/>
              </a:ext>
            </a:extLst>
          </p:cNvPr>
          <p:cNvSpPr/>
          <p:nvPr/>
        </p:nvSpPr>
        <p:spPr>
          <a:xfrm>
            <a:off x="206580" y="928407"/>
            <a:ext cx="11027431" cy="77444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Расходы дорожного фонда в 2023 году</a:t>
            </a:r>
          </a:p>
        </p:txBody>
      </p:sp>
      <p:sp>
        <p:nvSpPr>
          <p:cNvPr id="29" name="Скругленный прямоугольник 31">
            <a:extLst>
              <a:ext uri="{FF2B5EF4-FFF2-40B4-BE49-F238E27FC236}">
                <a16:creationId xmlns:a16="http://schemas.microsoft.com/office/drawing/2014/main" id="{7577A464-76EB-4FC9-B365-27DE24713B95}"/>
              </a:ext>
            </a:extLst>
          </p:cNvPr>
          <p:cNvSpPr/>
          <p:nvPr/>
        </p:nvSpPr>
        <p:spPr>
          <a:xfrm>
            <a:off x="6095761" y="1863778"/>
            <a:ext cx="5507441" cy="4612623"/>
          </a:xfrm>
          <a:prstGeom prst="round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Muller Narrow ExtraBold" panose="00000900000000000000" pitchFamily="50" charset="-52"/>
              </a:rPr>
              <a:t>Выполнение работ по ремонту улично-дорожной сети:      </a:t>
            </a:r>
          </a:p>
          <a:p>
            <a:pPr algn="ctr"/>
            <a:r>
              <a:rPr lang="ru-RU" sz="2000" dirty="0">
                <a:latin typeface="Muller Narrow ExtraBold" panose="00000900000000000000" pitchFamily="50" charset="-52"/>
              </a:rPr>
              <a:t>Площадь </a:t>
            </a:r>
            <a:r>
              <a:rPr lang="ru-RU" sz="2000">
                <a:latin typeface="Muller Narrow ExtraBold" panose="00000900000000000000" pitchFamily="50" charset="-52"/>
              </a:rPr>
              <a:t>– </a:t>
            </a:r>
            <a:r>
              <a:rPr lang="ru-RU" sz="2000" b="1">
                <a:solidFill>
                  <a:schemeClr val="bg1">
                    <a:lumMod val="95000"/>
                  </a:schemeClr>
                </a:solidFill>
                <a:latin typeface="Muller Narrow ExtraBold" panose="00000900000000000000" pitchFamily="50" charset="-52"/>
              </a:rPr>
              <a:t>4108,0 </a:t>
            </a:r>
            <a:r>
              <a:rPr lang="ru-RU" sz="2000" b="1" dirty="0">
                <a:latin typeface="Muller Narrow ExtraBold" panose="00000900000000000000" pitchFamily="50" charset="-52"/>
              </a:rPr>
              <a:t>кв. м.</a:t>
            </a:r>
          </a:p>
          <a:p>
            <a:pPr algn="ctr"/>
            <a:r>
              <a:rPr lang="ru-RU" sz="2000" dirty="0">
                <a:latin typeface="Muller Narrow ExtraBold" panose="00000900000000000000" pitchFamily="50" charset="-52"/>
              </a:rPr>
              <a:t>Стоимость работ – </a:t>
            </a:r>
            <a:r>
              <a:rPr lang="ru-RU" sz="2000" b="1" dirty="0">
                <a:latin typeface="Muller Narrow ExtraBold" panose="00000900000000000000" pitchFamily="50" charset="-52"/>
              </a:rPr>
              <a:t>12,2 млн. руб</a:t>
            </a:r>
            <a:r>
              <a:rPr lang="ru-RU" sz="2000" dirty="0">
                <a:latin typeface="Muller Narrow ExtraBold" panose="00000900000000000000" pitchFamily="50" charset="-52"/>
              </a:rPr>
              <a:t>., </a:t>
            </a:r>
          </a:p>
          <a:p>
            <a:pPr algn="ctr"/>
            <a:r>
              <a:rPr lang="ru-RU" sz="2000" dirty="0">
                <a:latin typeface="Muller Narrow ExtraBold" panose="00000900000000000000" pitchFamily="50" charset="-52"/>
              </a:rPr>
              <a:t>из них:</a:t>
            </a:r>
          </a:p>
          <a:p>
            <a:pPr algn="ctr"/>
            <a:r>
              <a:rPr lang="ru-RU" sz="2000" dirty="0">
                <a:latin typeface="Muller Narrow ExtraBold" panose="00000900000000000000" pitchFamily="50" charset="-52"/>
              </a:rPr>
              <a:t>ОБ – </a:t>
            </a:r>
            <a:r>
              <a:rPr lang="ru-RU" sz="2000" b="1" dirty="0">
                <a:latin typeface="Muller Narrow ExtraBold" panose="00000900000000000000" pitchFamily="50" charset="-52"/>
              </a:rPr>
              <a:t>11,6 млн. руб</a:t>
            </a:r>
            <a:r>
              <a:rPr lang="ru-RU" sz="2000" dirty="0">
                <a:latin typeface="Muller Narrow ExtraBold" panose="00000900000000000000" pitchFamily="50" charset="-52"/>
              </a:rPr>
              <a:t>.</a:t>
            </a:r>
          </a:p>
          <a:p>
            <a:pPr algn="ctr"/>
            <a:r>
              <a:rPr lang="ru-RU" sz="2000" dirty="0">
                <a:latin typeface="Muller Narrow ExtraBold" panose="00000900000000000000" pitchFamily="50" charset="-52"/>
              </a:rPr>
              <a:t>МБ – </a:t>
            </a:r>
            <a:r>
              <a:rPr lang="ru-RU" sz="2000" b="1" dirty="0">
                <a:latin typeface="Muller Narrow ExtraBold" panose="00000900000000000000" pitchFamily="50" charset="-52"/>
              </a:rPr>
              <a:t>0,6 млн. руб</a:t>
            </a:r>
            <a:r>
              <a:rPr lang="ru-RU" sz="2000" dirty="0">
                <a:latin typeface="Muller Narrow ExtraBold" panose="00000900000000000000" pitchFamily="50" charset="-52"/>
              </a:rPr>
              <a:t>.</a:t>
            </a:r>
          </a:p>
        </p:txBody>
      </p:sp>
      <p:sp>
        <p:nvSpPr>
          <p:cNvPr id="17" name="Скругленный прямоугольник 31">
            <a:extLst>
              <a:ext uri="{FF2B5EF4-FFF2-40B4-BE49-F238E27FC236}">
                <a16:creationId xmlns:a16="http://schemas.microsoft.com/office/drawing/2014/main" id="{22BB744B-2ED7-4792-9C96-7205066EF984}"/>
              </a:ext>
            </a:extLst>
          </p:cNvPr>
          <p:cNvSpPr/>
          <p:nvPr/>
        </p:nvSpPr>
        <p:spPr>
          <a:xfrm>
            <a:off x="679647" y="4572001"/>
            <a:ext cx="1742958" cy="1256512"/>
          </a:xfrm>
          <a:prstGeom prst="roundRect">
            <a:avLst/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800" b="1" kern="0" dirty="0">
                <a:solidFill>
                  <a:schemeClr val="bg1"/>
                </a:solidFill>
                <a:latin typeface="Muller Narrow ExtraBold" panose="00000900000000000000"/>
                <a:cs typeface="Times New Roman" panose="02020603050405020304" pitchFamily="18" charset="0"/>
              </a:rPr>
              <a:t>17 385</a:t>
            </a:r>
          </a:p>
        </p:txBody>
      </p:sp>
    </p:spTree>
    <p:extLst>
      <p:ext uri="{BB962C8B-B14F-4D97-AF65-F5344CB8AC3E}">
        <p14:creationId xmlns:p14="http://schemas.microsoft.com/office/powerpoint/2010/main" val="200387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6" descr="gerg">
            <a:extLst>
              <a:ext uri="{FF2B5EF4-FFF2-40B4-BE49-F238E27FC236}">
                <a16:creationId xmlns:a16="http://schemas.microsoft.com/office/drawing/2014/main" id="{33562C2F-169B-414D-9CB9-1DEB616E1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34011" y="97064"/>
            <a:ext cx="561690" cy="681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D54A2501-48CD-40B1-A4B6-E2F3AA4C8F43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900" y="76345"/>
            <a:ext cx="695822" cy="648728"/>
          </a:xfrm>
          <a:prstGeom prst="rect">
            <a:avLst/>
          </a:prstGeom>
        </p:spPr>
      </p:pic>
      <p:pic>
        <p:nvPicPr>
          <p:cNvPr id="23" name="Picture 5" descr="герб МО">
            <a:extLst>
              <a:ext uri="{FF2B5EF4-FFF2-40B4-BE49-F238E27FC236}">
                <a16:creationId xmlns:a16="http://schemas.microsoft.com/office/drawing/2014/main" id="{8EE7172F-DA26-477E-9FBF-BB063A5198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6301" y="97219"/>
            <a:ext cx="566692" cy="689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B68624D-33E7-4307-9E53-2898179B39EA}"/>
              </a:ext>
            </a:extLst>
          </p:cNvPr>
          <p:cNvSpPr/>
          <p:nvPr/>
        </p:nvSpPr>
        <p:spPr>
          <a:xfrm>
            <a:off x="764570" y="1127464"/>
            <a:ext cx="10661689" cy="5437472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/>
              <a:t>БЛАГОУСТРОЙСТВО И КОМФОРТНАЯ </a:t>
            </a:r>
          </a:p>
          <a:p>
            <a:pPr algn="ctr"/>
            <a:r>
              <a:rPr lang="ru-RU" sz="4800" b="1" dirty="0"/>
              <a:t>ГОРОДСКАЯ СРЕДА</a:t>
            </a:r>
          </a:p>
        </p:txBody>
      </p:sp>
    </p:spTree>
    <p:extLst>
      <p:ext uri="{BB962C8B-B14F-4D97-AF65-F5344CB8AC3E}">
        <p14:creationId xmlns:p14="http://schemas.microsoft.com/office/powerpoint/2010/main" val="98871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-237" y="846642"/>
            <a:ext cx="12191999" cy="6010525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559" dirty="0"/>
          </a:p>
        </p:txBody>
      </p:sp>
      <p:pic>
        <p:nvPicPr>
          <p:cNvPr id="14" name="Picture 26" descr="gerg">
            <a:extLst>
              <a:ext uri="{FF2B5EF4-FFF2-40B4-BE49-F238E27FC236}">
                <a16:creationId xmlns:a16="http://schemas.microsoft.com/office/drawing/2014/main" id="{33562C2F-169B-414D-9CB9-1DEB616E1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34011" y="97064"/>
            <a:ext cx="561690" cy="681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D54A2501-48CD-40B1-A4B6-E2F3AA4C8F43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900" y="76345"/>
            <a:ext cx="695822" cy="648728"/>
          </a:xfrm>
          <a:prstGeom prst="rect">
            <a:avLst/>
          </a:prstGeom>
        </p:spPr>
      </p:pic>
      <p:pic>
        <p:nvPicPr>
          <p:cNvPr id="23" name="Picture 5" descr="герб МО">
            <a:extLst>
              <a:ext uri="{FF2B5EF4-FFF2-40B4-BE49-F238E27FC236}">
                <a16:creationId xmlns:a16="http://schemas.microsoft.com/office/drawing/2014/main" id="{8EE7172F-DA26-477E-9FBF-BB063A5198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6301" y="97219"/>
            <a:ext cx="566692" cy="689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582235E9-1EF9-485B-806A-C670D385A9EF}"/>
              </a:ext>
            </a:extLst>
          </p:cNvPr>
          <p:cNvSpPr/>
          <p:nvPr/>
        </p:nvSpPr>
        <p:spPr>
          <a:xfrm>
            <a:off x="1792631" y="1432"/>
            <a:ext cx="8303869" cy="7923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82C8"/>
                </a:solidFill>
                <a:latin typeface="Muller Narrow Light" pitchFamily="2" charset="0"/>
              </a:rPr>
              <a:t>РЕГИОНАЛЬНЫЙ ПРОЕКТ</a:t>
            </a:r>
            <a:r>
              <a:rPr lang="ru-RU" sz="2549" b="1" dirty="0">
                <a:solidFill>
                  <a:srgbClr val="0082C8"/>
                </a:solidFill>
                <a:latin typeface="Muller Narrow Light" pitchFamily="2" charset="0"/>
              </a:rPr>
              <a:t> </a:t>
            </a:r>
            <a:r>
              <a:rPr lang="ru-RU" sz="2000" b="1" dirty="0">
                <a:solidFill>
                  <a:srgbClr val="0082C8"/>
                </a:solidFill>
                <a:latin typeface="Muller Narrow Light" pitchFamily="2" charset="0"/>
              </a:rPr>
              <a:t>«ФОРМИРОВАНИЕ КОМФОРТНОЙ ГОРОДСКОЙ СРЕДЫ» </a:t>
            </a:r>
          </a:p>
        </p:txBody>
      </p:sp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560283DD-78C8-4801-8931-4C4C4BD4AC2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6849" y="-27284"/>
            <a:ext cx="3417688" cy="855986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566B44B-EBDF-4948-A6A9-45BABFB997F3}"/>
              </a:ext>
            </a:extLst>
          </p:cNvPr>
          <p:cNvSpPr/>
          <p:nvPr/>
        </p:nvSpPr>
        <p:spPr>
          <a:xfrm>
            <a:off x="104172" y="761617"/>
            <a:ext cx="12347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82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2023 ГОДУ В Г.П. КИЛЬДИНСТРОЙ БЛАГОУСТРОЕНО 2 ДВОРОВЫХ</a:t>
            </a:r>
            <a:endParaRPr lang="ru-RU" sz="2800" b="1" dirty="0">
              <a:solidFill>
                <a:srgbClr val="0082C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uller Narrow ExtraBold" pitchFamily="2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55665323-4B66-43F3-ACE5-1D939931DB9F}"/>
              </a:ext>
            </a:extLst>
          </p:cNvPr>
          <p:cNvSpPr/>
          <p:nvPr/>
        </p:nvSpPr>
        <p:spPr>
          <a:xfrm>
            <a:off x="489625" y="1860141"/>
            <a:ext cx="111475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82C8"/>
                </a:solidFill>
                <a:latin typeface="Muller Narrow ExtraBold" pitchFamily="2" charset="0"/>
              </a:rPr>
              <a:t>БЛАГОУСТРОЙСТВО ДВОРОВЫХ ТЕРРИТОРИЙ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uller Narrow ExtraBold" pitchFamily="2" charset="0"/>
            </a:endParaRPr>
          </a:p>
        </p:txBody>
      </p:sp>
      <p:sp>
        <p:nvSpPr>
          <p:cNvPr id="16" name="AutoShape 2">
            <a:extLst>
              <a:ext uri="{FF2B5EF4-FFF2-40B4-BE49-F238E27FC236}">
                <a16:creationId xmlns:a16="http://schemas.microsoft.com/office/drawing/2014/main" id="{BBD77465-C966-45CF-93A2-7E103C66954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50826" y="3502526"/>
            <a:ext cx="290350" cy="29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7105" tIns="43552" rIns="87105" bIns="43552" numCol="1" anchor="t" anchorCtr="0" compatLnSpc="1">
            <a:prstTxWarp prst="textNoShape">
              <a:avLst/>
            </a:prstTxWarp>
          </a:bodyPr>
          <a:lstStyle/>
          <a:p>
            <a:endParaRPr lang="ru-RU" sz="1715"/>
          </a:p>
        </p:txBody>
      </p:sp>
      <p:sp>
        <p:nvSpPr>
          <p:cNvPr id="17" name="AutoShape 4">
            <a:extLst>
              <a:ext uri="{FF2B5EF4-FFF2-40B4-BE49-F238E27FC236}">
                <a16:creationId xmlns:a16="http://schemas.microsoft.com/office/drawing/2014/main" id="{CFDC46E9-45CB-4497-A3C5-E45DA63BCFB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1" y="3647700"/>
            <a:ext cx="290350" cy="29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7105" tIns="43552" rIns="87105" bIns="43552" numCol="1" anchor="t" anchorCtr="0" compatLnSpc="1">
            <a:prstTxWarp prst="textNoShape">
              <a:avLst/>
            </a:prstTxWarp>
          </a:bodyPr>
          <a:lstStyle/>
          <a:p>
            <a:endParaRPr lang="ru-RU" sz="1715"/>
          </a:p>
        </p:txBody>
      </p:sp>
      <p:sp>
        <p:nvSpPr>
          <p:cNvPr id="18" name="Скругленный прямоугольник 31">
            <a:extLst>
              <a:ext uri="{FF2B5EF4-FFF2-40B4-BE49-F238E27FC236}">
                <a16:creationId xmlns:a16="http://schemas.microsoft.com/office/drawing/2014/main" id="{66962BED-BB7C-41DD-9661-6A2A489BCEBD}"/>
              </a:ext>
            </a:extLst>
          </p:cNvPr>
          <p:cNvSpPr/>
          <p:nvPr/>
        </p:nvSpPr>
        <p:spPr>
          <a:xfrm>
            <a:off x="2776451" y="2826327"/>
            <a:ext cx="6766559" cy="3291839"/>
          </a:xfrm>
          <a:prstGeom prst="round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Благоустроено 3 дворовых</a:t>
            </a:r>
          </a:p>
          <a:p>
            <a:pPr algn="ctr"/>
            <a:r>
              <a:rPr lang="ru-RU" sz="20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территорий (в рамках «ФКГС»):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15,3 млн. руб.:</a:t>
            </a:r>
          </a:p>
          <a:p>
            <a:pPr algn="ctr"/>
            <a:r>
              <a:rPr lang="ru-RU" sz="20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ОБ – </a:t>
            </a: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14,6 млн. руб. </a:t>
            </a:r>
          </a:p>
          <a:p>
            <a:pPr algn="ctr"/>
            <a:r>
              <a:rPr lang="ru-RU" sz="20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МБ – </a:t>
            </a: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0,7 млн. руб.</a:t>
            </a:r>
            <a:endParaRPr lang="ru-RU" sz="2000" b="1" dirty="0">
              <a:solidFill>
                <a:srgbClr val="F05C27"/>
              </a:solidFill>
            </a:endParaRPr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30D9E9F6-11ED-4FC0-BB26-2D325AD853D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90681" y="3319314"/>
            <a:ext cx="647828" cy="57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25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0" y="847476"/>
            <a:ext cx="12191999" cy="6010525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559" dirty="0"/>
          </a:p>
        </p:txBody>
      </p:sp>
      <p:pic>
        <p:nvPicPr>
          <p:cNvPr id="14" name="Picture 26" descr="gerg">
            <a:extLst>
              <a:ext uri="{FF2B5EF4-FFF2-40B4-BE49-F238E27FC236}">
                <a16:creationId xmlns:a16="http://schemas.microsoft.com/office/drawing/2014/main" id="{33562C2F-169B-414D-9CB9-1DEB616E1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34011" y="97064"/>
            <a:ext cx="561690" cy="681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D54A2501-48CD-40B1-A4B6-E2F3AA4C8F43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900" y="76345"/>
            <a:ext cx="695822" cy="648728"/>
          </a:xfrm>
          <a:prstGeom prst="rect">
            <a:avLst/>
          </a:prstGeom>
        </p:spPr>
      </p:pic>
      <p:pic>
        <p:nvPicPr>
          <p:cNvPr id="23" name="Picture 5" descr="герб МО">
            <a:extLst>
              <a:ext uri="{FF2B5EF4-FFF2-40B4-BE49-F238E27FC236}">
                <a16:creationId xmlns:a16="http://schemas.microsoft.com/office/drawing/2014/main" id="{8EE7172F-DA26-477E-9FBF-BB063A5198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6301" y="97219"/>
            <a:ext cx="566692" cy="689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Скругленный прямоугольник 31">
            <a:extLst>
              <a:ext uri="{FF2B5EF4-FFF2-40B4-BE49-F238E27FC236}">
                <a16:creationId xmlns:a16="http://schemas.microsoft.com/office/drawing/2014/main" id="{3FA725E1-AFE6-4759-A918-86FCD48EA408}"/>
              </a:ext>
            </a:extLst>
          </p:cNvPr>
          <p:cNvSpPr/>
          <p:nvPr/>
        </p:nvSpPr>
        <p:spPr>
          <a:xfrm>
            <a:off x="2905154" y="3382566"/>
            <a:ext cx="6201294" cy="2523124"/>
          </a:xfrm>
          <a:prstGeom prst="round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Muller Narrow ExtraBold" panose="00000900000000000000"/>
              </a:rPr>
              <a:t>12</a:t>
            </a:r>
            <a:r>
              <a:rPr lang="ru-RU" sz="2000" dirty="0">
                <a:solidFill>
                  <a:schemeClr val="bg1"/>
                </a:solidFill>
                <a:latin typeface="Muller Narrow ExtraBold" panose="00000900000000000000"/>
              </a:rPr>
              <a:t> подъездов</a:t>
            </a:r>
          </a:p>
          <a:p>
            <a:pPr algn="ctr"/>
            <a:r>
              <a:rPr lang="ru-RU" sz="2000" dirty="0">
                <a:solidFill>
                  <a:schemeClr val="bg1"/>
                </a:solidFill>
                <a:latin typeface="Muller Narrow ExtraBold" panose="00000900000000000000"/>
              </a:rPr>
              <a:t>на сумму  </a:t>
            </a:r>
            <a:r>
              <a:rPr lang="ru-RU" sz="2400" b="1" dirty="0">
                <a:solidFill>
                  <a:schemeClr val="bg1"/>
                </a:solidFill>
                <a:latin typeface="Muller Narrow ExtraBold" panose="00000900000000000000"/>
              </a:rPr>
              <a:t>3,8 млн. руб.:</a:t>
            </a:r>
            <a:endParaRPr lang="ru-RU" sz="2000" b="1" dirty="0">
              <a:solidFill>
                <a:schemeClr val="bg1"/>
              </a:solidFill>
              <a:latin typeface="Muller Narrow ExtraBold" panose="00000900000000000000"/>
            </a:endParaRPr>
          </a:p>
          <a:p>
            <a:pPr algn="ctr"/>
            <a:r>
              <a:rPr lang="ru-RU" sz="2000" dirty="0">
                <a:solidFill>
                  <a:schemeClr val="bg1"/>
                </a:solidFill>
                <a:latin typeface="Muller Narrow ExtraBold" panose="00000900000000000000"/>
              </a:rPr>
              <a:t>ОБ – </a:t>
            </a:r>
            <a:r>
              <a:rPr lang="ru-RU" sz="2400" b="1" dirty="0">
                <a:solidFill>
                  <a:schemeClr val="bg1"/>
                </a:solidFill>
                <a:latin typeface="Muller Narrow ExtraBold" panose="00000900000000000000"/>
              </a:rPr>
              <a:t> 2,0 млн. руб.</a:t>
            </a:r>
            <a:endParaRPr lang="ru-RU" sz="2000" b="1" dirty="0">
              <a:solidFill>
                <a:schemeClr val="bg1"/>
              </a:solidFill>
              <a:latin typeface="Muller Narrow ExtraBold" panose="00000900000000000000"/>
            </a:endParaRPr>
          </a:p>
          <a:p>
            <a:pPr algn="ctr"/>
            <a:r>
              <a:rPr lang="ru-RU" sz="2000" dirty="0">
                <a:solidFill>
                  <a:schemeClr val="bg1"/>
                </a:solidFill>
                <a:latin typeface="Muller Narrow ExtraBold" panose="00000900000000000000"/>
              </a:rPr>
              <a:t>МБ – </a:t>
            </a:r>
            <a:r>
              <a:rPr lang="ru-RU" sz="2400" b="1" dirty="0">
                <a:solidFill>
                  <a:schemeClr val="bg1"/>
                </a:solidFill>
                <a:latin typeface="Muller Narrow ExtraBold" panose="00000900000000000000"/>
              </a:rPr>
              <a:t>1,8 млн. руб. </a:t>
            </a:r>
            <a:endParaRPr lang="ru-RU" sz="2000" b="1" dirty="0">
              <a:solidFill>
                <a:schemeClr val="bg1"/>
              </a:solidFill>
              <a:latin typeface="Muller Narrow ExtraBold" panose="00000900000000000000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FA9923C8-6223-4EBC-96C9-E60D3869A2C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31007" y="2468286"/>
            <a:ext cx="886902" cy="791877"/>
          </a:xfrm>
          <a:prstGeom prst="rect">
            <a:avLst/>
          </a:prstGeom>
        </p:spPr>
      </p:pic>
      <p:sp>
        <p:nvSpPr>
          <p:cNvPr id="20" name="Скругленный прямоугольник 31">
            <a:extLst>
              <a:ext uri="{FF2B5EF4-FFF2-40B4-BE49-F238E27FC236}">
                <a16:creationId xmlns:a16="http://schemas.microsoft.com/office/drawing/2014/main" id="{88895E62-32F2-47C0-BC64-95E0EBF31943}"/>
              </a:ext>
            </a:extLst>
          </p:cNvPr>
          <p:cNvSpPr/>
          <p:nvPr/>
        </p:nvSpPr>
        <p:spPr>
          <a:xfrm>
            <a:off x="215902" y="1072342"/>
            <a:ext cx="11579799" cy="1562793"/>
          </a:xfrm>
          <a:prstGeom prst="roundRect">
            <a:avLst/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Muller Narrow ExtraBold" panose="00000900000000000000" pitchFamily="50" charset="-52"/>
              </a:rPr>
              <a:t>РЕМОНТ ВХОДНЫХ ГРУПП И ПОДЪЕЗДОВ МКД Г.П. КИЛЬДИНСТРОЙ</a:t>
            </a:r>
          </a:p>
          <a:p>
            <a:pPr algn="ctr"/>
            <a:r>
              <a:rPr lang="ru-RU" sz="2400" dirty="0">
                <a:latin typeface="Muller Narrow ExtraBold" panose="00000900000000000000" pitchFamily="50" charset="-52"/>
              </a:rPr>
              <a:t> В 2023г.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6277CAAF-537C-427B-94A6-74B8AC55985B}"/>
              </a:ext>
            </a:extLst>
          </p:cNvPr>
          <p:cNvSpPr/>
          <p:nvPr/>
        </p:nvSpPr>
        <p:spPr>
          <a:xfrm>
            <a:off x="1792631" y="53438"/>
            <a:ext cx="94413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82C8"/>
                </a:solidFill>
                <a:latin typeface="Muller Narrow Light" pitchFamily="2" charset="0"/>
              </a:rPr>
              <a:t>ГОСУДАРСТВЕННАЯ ПРОГРАММА «ФОРМИРОВАНИЕ СОВРЕМЕННОЙ ГОРОДСКОЙ СРЕДЫ  МУРМАНСКОЙ ОБЛАСТИ» (ПРОЕКТ «ПОДДЕРЖКА МЕСТНЫХ ИНИЦИАТИВ»)</a:t>
            </a:r>
          </a:p>
        </p:txBody>
      </p:sp>
    </p:spTree>
    <p:extLst>
      <p:ext uri="{BB962C8B-B14F-4D97-AF65-F5344CB8AC3E}">
        <p14:creationId xmlns:p14="http://schemas.microsoft.com/office/powerpoint/2010/main" val="399822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655152D-456C-5E4D-9F23-F91BF730ABA5}"/>
              </a:ext>
            </a:extLst>
          </p:cNvPr>
          <p:cNvSpPr/>
          <p:nvPr/>
        </p:nvSpPr>
        <p:spPr>
          <a:xfrm>
            <a:off x="267608" y="2152431"/>
            <a:ext cx="11656787" cy="4591270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858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05440C4-E74B-1944-B487-7211DD8801A7}"/>
              </a:ext>
            </a:extLst>
          </p:cNvPr>
          <p:cNvSpPr/>
          <p:nvPr/>
        </p:nvSpPr>
        <p:spPr>
          <a:xfrm>
            <a:off x="267609" y="3545735"/>
            <a:ext cx="11658070" cy="834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5334"/>
              </a:lnSpc>
            </a:pPr>
            <a:r>
              <a:rPr lang="ru-RU" sz="6858" b="1" dirty="0">
                <a:solidFill>
                  <a:schemeClr val="bg1"/>
                </a:solidFill>
                <a:latin typeface="Muller Narrow ExtraBold" pitchFamily="2" charset="0"/>
              </a:rPr>
              <a:t>Спасибо за внимание!</a:t>
            </a:r>
          </a:p>
        </p:txBody>
      </p:sp>
      <p:pic>
        <p:nvPicPr>
          <p:cNvPr id="7" name="Picture 26" descr="gerg">
            <a:extLst>
              <a:ext uri="{FF2B5EF4-FFF2-40B4-BE49-F238E27FC236}">
                <a16:creationId xmlns:a16="http://schemas.microsoft.com/office/drawing/2014/main" id="{4770F037-7F6C-4597-9CF2-2AF794B67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81290" y="308805"/>
            <a:ext cx="1121772" cy="1354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E8EEAC8-DF2B-44DF-ABA8-9D5C22C8989F}"/>
              </a:ext>
            </a:extLst>
          </p:cNvPr>
          <p:cNvSpPr txBox="1"/>
          <p:nvPr/>
        </p:nvSpPr>
        <p:spPr>
          <a:xfrm>
            <a:off x="266322" y="609803"/>
            <a:ext cx="11659356" cy="1323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67" b="1" dirty="0">
                <a:solidFill>
                  <a:schemeClr val="tx1">
                    <a:lumMod val="95000"/>
                    <a:lumOff val="5000"/>
                  </a:schemeClr>
                </a:solidFill>
                <a:latin typeface="Muller Narrow Light" panose="00000400000000000000" pitchFamily="50" charset="-52"/>
                <a:cs typeface="Arial" pitchFamily="34" charset="0"/>
              </a:rPr>
              <a:t>АДМИНИСТРАЦИЯ ГОРОДСКОГО ПОСЕЛЕНИЯ</a:t>
            </a:r>
          </a:p>
          <a:p>
            <a:pPr algn="ctr"/>
            <a:r>
              <a:rPr lang="ru-RU" sz="2667" b="1" dirty="0">
                <a:solidFill>
                  <a:schemeClr val="tx1">
                    <a:lumMod val="95000"/>
                    <a:lumOff val="5000"/>
                  </a:schemeClr>
                </a:solidFill>
                <a:latin typeface="Muller Narrow Light" panose="00000400000000000000" pitchFamily="50" charset="-52"/>
                <a:cs typeface="Arial" pitchFamily="34" charset="0"/>
              </a:rPr>
              <a:t> КИЛЬДИНСТРОЙ КОЛЬСКОГО РАЙОНА</a:t>
            </a:r>
          </a:p>
          <a:p>
            <a:pPr algn="ctr"/>
            <a:r>
              <a:rPr lang="ru-RU" sz="2667" b="1" dirty="0">
                <a:solidFill>
                  <a:schemeClr val="tx1">
                    <a:lumMod val="95000"/>
                    <a:lumOff val="5000"/>
                  </a:schemeClr>
                </a:solidFill>
                <a:latin typeface="Muller Narrow Light" panose="00000400000000000000" pitchFamily="50" charset="-52"/>
                <a:cs typeface="Arial" pitchFamily="34" charset="0"/>
              </a:rPr>
              <a:t>МУРМАНСКОЙ ОБЛАСТИ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7B9A33-6B58-46B1-BDDF-692795827806}"/>
              </a:ext>
            </a:extLst>
          </p:cNvPr>
          <p:cNvSpPr txBox="1"/>
          <p:nvPr/>
        </p:nvSpPr>
        <p:spPr>
          <a:xfrm>
            <a:off x="4297413" y="5221874"/>
            <a:ext cx="6145721" cy="7958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286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ГЛАВА АДМИНИСТРАЦИИ Г.П. КИЛЬДИНСТРОЙ</a:t>
            </a:r>
          </a:p>
          <a:p>
            <a:pPr algn="r"/>
            <a:r>
              <a:rPr lang="ru-RU" sz="2286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С.В. Жеребцов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509B6F5-DAB5-43A7-A4AC-29B459AA58B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23" y="114299"/>
            <a:ext cx="2134734" cy="1841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640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11933</TotalTime>
  <Words>486</Words>
  <Application>Microsoft Office PowerPoint</Application>
  <PresentationFormat>Широкоэкранный</PresentationFormat>
  <Paragraphs>157</Paragraphs>
  <Slides>9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Arial Unicode MS</vt:lpstr>
      <vt:lpstr>Calibri</vt:lpstr>
      <vt:lpstr>Calibri Light</vt:lpstr>
      <vt:lpstr>Muller Narrow ExtraBold</vt:lpstr>
      <vt:lpstr>Muller Narrow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obraz02</dc:creator>
  <cp:lastModifiedBy>Юрьева Елена Александровна</cp:lastModifiedBy>
  <cp:revision>479</cp:revision>
  <cp:lastPrinted>2021-11-11T05:58:04Z</cp:lastPrinted>
  <dcterms:created xsi:type="dcterms:W3CDTF">2021-10-31T13:07:04Z</dcterms:created>
  <dcterms:modified xsi:type="dcterms:W3CDTF">2024-05-23T10:18:24Z</dcterms:modified>
</cp:coreProperties>
</file>